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12192000"/>
  <p:notesSz cx="7023100" cy="9309100"/>
  <p:embeddedFontLs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0">
          <p15:clr>
            <a:srgbClr val="A4A3A4"/>
          </p15:clr>
        </p15:guide>
        <p15:guide id="2" orient="horz" pos="3408">
          <p15:clr>
            <a:srgbClr val="A4A3A4"/>
          </p15:clr>
        </p15:guide>
        <p15:guide id="3" pos="6936">
          <p15:clr>
            <a:srgbClr val="A4A3A4"/>
          </p15:clr>
        </p15:guide>
        <p15:guide id="4" pos="744">
          <p15:clr>
            <a:srgbClr val="A4A3A4"/>
          </p15:clr>
        </p15:guide>
      </p15:sldGuideLst>
    </p:ext>
    <p:ext uri="GoogleSlidesCustomDataVersion2">
      <go:slidesCustomData xmlns:go="http://customooxmlschemas.google.com/" r:id="rId33" roundtripDataSignature="AMtx7mj+JbYteTpKfltXh8uhNsNEXKo6n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Ojezua, Lam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3F0DB2-9111-41EA-8B66-8F56C6B2C35F}">
  <a:tblStyle styleId="{5A3F0DB2-9111-41EA-8B66-8F56C6B2C35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0" orient="horz"/>
        <p:guide pos="3408" orient="horz"/>
        <p:guide pos="6936"/>
        <p:guide pos="74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customschemas.google.com/relationships/presentationmetadata" Target="metadata"/><Relationship Id="rId10" Type="http://schemas.openxmlformats.org/officeDocument/2006/relationships/slide" Target="slides/slide3.xml"/><Relationship Id="rId32" Type="http://schemas.openxmlformats.org/officeDocument/2006/relationships/font" Target="fonts/ArialBlack-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5-03T13:24:56.839">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timeZoneBias="0"/>
      </p:ext>
      <p:ext uri="http://customooxmlschemas.google.com/">
        <go:slidesCustomData xmlns:go="http://customooxmlschemas.google.com/" commentPostId="AAAA-kKyOug"/>
      </p:ext>
    </p:extLst>
  </p:cm>
  <p:cm authorId="0" idx="2" dt="2022-05-03T13:24:12.565">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timeZoneBias="0"/>
      </p:ext>
      <p:ext uri="http://customooxmlschemas.google.com/">
        <go:slidesCustomData xmlns:go="http://customooxmlschemas.google.com/" commentPostId="AAAA-kKyOu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163" name="Google Shape;163;p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77" name="Google Shape;277;p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957577ec60_1_24: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83" name="Google Shape;283;g2957577ec60_1_24: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957577ec60_1_3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89" name="Google Shape;289;g2957577ec60_1_39: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99" name="Google Shape;299;p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957577ec60_1_30: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09" name="Google Shape;309;g2957577ec60_1_30: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957577ec60_1_5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18" name="Google Shape;318;g2957577ec60_1_52: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1: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28" name="Google Shape;328;p1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2: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53" name="Google Shape;353;p1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3: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70" name="Google Shape;370;p1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5: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75" name="Google Shape;375;p1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169" name="Google Shape;169;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4: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82" name="Google Shape;382;p1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6: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391" name="Google Shape;391;p1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7: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407" name="Google Shape;407;p1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8: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418" name="Google Shape;418;p1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9: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432" name="Google Shape;432;p1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177" name="Google Shape;177;p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11" name="Google Shape;211;p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18" name="Google Shape;218;p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910b6eb6a4_0_0:notes"/>
          <p:cNvSpPr txBox="1"/>
          <p:nvPr>
            <p:ph idx="1" type="body"/>
          </p:nvPr>
        </p:nvSpPr>
        <p:spPr>
          <a:xfrm>
            <a:off x="701683" y="4421587"/>
            <a:ext cx="5619600" cy="41886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24" name="Google Shape;224;g2910b6eb6a4_0_0:notes"/>
          <p:cNvSpPr/>
          <p:nvPr>
            <p:ph idx="2" type="sldImg"/>
          </p:nvPr>
        </p:nvSpPr>
        <p:spPr>
          <a:xfrm>
            <a:off x="417841" y="698891"/>
            <a:ext cx="6188700" cy="3491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229" name="Google Shape;229;p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8:notes"/>
          <p:cNvSpPr txBox="1"/>
          <p:nvPr>
            <p:ph idx="1" type="body"/>
          </p:nvPr>
        </p:nvSpPr>
        <p:spPr>
          <a:xfrm>
            <a:off x="702310" y="4421823"/>
            <a:ext cx="5618480" cy="4189095"/>
          </a:xfrm>
          <a:prstGeom prst="rect">
            <a:avLst/>
          </a:prstGeom>
          <a:noFill/>
          <a:ln>
            <a:noFill/>
          </a:ln>
        </p:spPr>
        <p:txBody>
          <a:bodyPr anchorCtr="0" anchor="t" bIns="93300" lIns="93300" spcFirstLastPara="1" rIns="93300" wrap="square" tIns="93300">
            <a:noAutofit/>
          </a:bodyPr>
          <a:lstStyle/>
          <a:p>
            <a:pPr indent="0" lvl="0" marL="0" rtl="0" algn="l">
              <a:lnSpc>
                <a:spcPct val="100000"/>
              </a:lnSpc>
              <a:spcBef>
                <a:spcPts val="0"/>
              </a:spcBef>
              <a:spcAft>
                <a:spcPts val="0"/>
              </a:spcAft>
              <a:buSzPts val="1400"/>
              <a:buNone/>
            </a:pPr>
            <a:r>
              <a:rPr lang="en-US"/>
              <a:t>Notes for School CIP Teams: After completing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234" name="Google Shape;234;p8:notes"/>
          <p:cNvSpPr/>
          <p:nvPr>
            <p:ph idx="2" type="sldImg"/>
          </p:nvPr>
        </p:nvSpPr>
        <p:spPr>
          <a:xfrm>
            <a:off x="407988" y="698500"/>
            <a:ext cx="6207125"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57577ec60_1_1:notes"/>
          <p:cNvSpPr txBox="1"/>
          <p:nvPr>
            <p:ph idx="1" type="body"/>
          </p:nvPr>
        </p:nvSpPr>
        <p:spPr>
          <a:xfrm>
            <a:off x="702310" y="4421823"/>
            <a:ext cx="5618400" cy="4189200"/>
          </a:xfrm>
          <a:prstGeom prst="rect">
            <a:avLst/>
          </a:prstGeom>
          <a:noFill/>
          <a:ln>
            <a:noFill/>
          </a:ln>
        </p:spPr>
        <p:txBody>
          <a:bodyPr anchorCtr="0" anchor="t" bIns="93300" lIns="93300" spcFirstLastPara="1" rIns="93300" wrap="square" tIns="93300">
            <a:noAutofit/>
          </a:bodyPr>
          <a:lstStyle/>
          <a:p>
            <a:pPr indent="0" lvl="0" marL="0" rtl="0" algn="l">
              <a:lnSpc>
                <a:spcPct val="100000"/>
              </a:lnSpc>
              <a:spcBef>
                <a:spcPts val="0"/>
              </a:spcBef>
              <a:spcAft>
                <a:spcPts val="0"/>
              </a:spcAft>
              <a:buSzPts val="1400"/>
              <a:buNone/>
            </a:pPr>
            <a:r>
              <a:rPr lang="en-US"/>
              <a:t>Notes for School CIP Teams: After completing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255" name="Google Shape;255;g2957577ec60_1_1:notes"/>
          <p:cNvSpPr/>
          <p:nvPr>
            <p:ph idx="2" type="sldImg"/>
          </p:nvPr>
        </p:nvSpPr>
        <p:spPr>
          <a:xfrm>
            <a:off x="407988" y="698500"/>
            <a:ext cx="6207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17" name="Google Shape;17;p21"/>
          <p:cNvCxnSpPr/>
          <p:nvPr/>
        </p:nvCxnSpPr>
        <p:spPr>
          <a:xfrm>
            <a:off x="406241" y="183933"/>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8" name="Google Shape;18;p21"/>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 name="Google Shape;19;p21"/>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0" name="Google Shape;20;p21"/>
          <p:cNvSpPr/>
          <p:nvPr/>
        </p:nvSpPr>
        <p:spPr>
          <a:xfrm>
            <a:off x="1569044" y="514898"/>
            <a:ext cx="2393351" cy="23284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1" name="Google Shape;21;p21"/>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 name="Google Shape;22;p21"/>
          <p:cNvSpPr/>
          <p:nvPr/>
        </p:nvSpPr>
        <p:spPr>
          <a:xfrm rot="-5400000">
            <a:off x="1539683" y="4203427"/>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 name="Google Shape;23;p21"/>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91" name="Shape 91"/>
        <p:cNvGrpSpPr/>
        <p:nvPr/>
      </p:nvGrpSpPr>
      <p:grpSpPr>
        <a:xfrm>
          <a:off x="0" y="0"/>
          <a:ext cx="0" cy="0"/>
          <a:chOff x="0" y="0"/>
          <a:chExt cx="0" cy="0"/>
        </a:xfrm>
      </p:grpSpPr>
      <p:sp>
        <p:nvSpPr>
          <p:cNvPr id="92" name="Google Shape;92;p30"/>
          <p:cNvSpPr/>
          <p:nvPr>
            <p:ph idx="2" type="pic"/>
          </p:nvPr>
        </p:nvSpPr>
        <p:spPr>
          <a:xfrm>
            <a:off x="7901259" y="2727729"/>
            <a:ext cx="4290740" cy="4130271"/>
          </a:xfrm>
          <a:prstGeom prst="rect">
            <a:avLst/>
          </a:prstGeom>
          <a:noFill/>
          <a:ln>
            <a:noFill/>
          </a:ln>
        </p:spPr>
      </p:sp>
      <p:sp>
        <p:nvSpPr>
          <p:cNvPr id="93" name="Google Shape;93;p30"/>
          <p:cNvSpPr/>
          <p:nvPr>
            <p:ph idx="3" type="pic"/>
          </p:nvPr>
        </p:nvSpPr>
        <p:spPr>
          <a:xfrm>
            <a:off x="6261609" y="0"/>
            <a:ext cx="3519311" cy="3007909"/>
          </a:xfrm>
          <a:prstGeom prst="rect">
            <a:avLst/>
          </a:prstGeom>
          <a:noFill/>
          <a:ln>
            <a:noFill/>
          </a:ln>
        </p:spPr>
      </p:sp>
      <p:sp>
        <p:nvSpPr>
          <p:cNvPr id="94" name="Google Shape;94;p30"/>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5" name="Google Shape;95;p30"/>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6" name="Google Shape;96;p30"/>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30"/>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00" name="Shape 100"/>
        <p:cNvGrpSpPr/>
        <p:nvPr/>
      </p:nvGrpSpPr>
      <p:grpSpPr>
        <a:xfrm>
          <a:off x="0" y="0"/>
          <a:ext cx="0" cy="0"/>
          <a:chOff x="0" y="0"/>
          <a:chExt cx="0" cy="0"/>
        </a:xfrm>
      </p:grpSpPr>
      <p:sp>
        <p:nvSpPr>
          <p:cNvPr id="101" name="Google Shape;101;p31"/>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2" name="Google Shape;102;p31"/>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3" name="Google Shape;103;p31"/>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4" name="Google Shape;104;p31"/>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5" name="Google Shape;105;p3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6" name="Google Shape;106;p31"/>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7" name="Google Shape;107;p31"/>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8" name="Google Shape;108;p31"/>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1"/>
          <p:cNvSpPr txBox="1"/>
          <p:nvPr>
            <p:ph idx="11" type="ftr"/>
          </p:nvPr>
        </p:nvSpPr>
        <p:spPr>
          <a:xfrm>
            <a:off x="6099048"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1"/>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31"/>
          <p:cNvSpPr txBox="1"/>
          <p:nvPr>
            <p:ph idx="1" type="body"/>
          </p:nvPr>
        </p:nvSpPr>
        <p:spPr>
          <a:xfrm>
            <a:off x="6665976" y="2551176"/>
            <a:ext cx="4709160" cy="17556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12" name="Shape 112"/>
        <p:cNvGrpSpPr/>
        <p:nvPr/>
      </p:nvGrpSpPr>
      <p:grpSpPr>
        <a:xfrm>
          <a:off x="0" y="0"/>
          <a:ext cx="0" cy="0"/>
          <a:chOff x="0" y="0"/>
          <a:chExt cx="0" cy="0"/>
        </a:xfrm>
      </p:grpSpPr>
      <p:sp>
        <p:nvSpPr>
          <p:cNvPr id="113" name="Google Shape;11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2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7" name="Google Shape;117;p2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8" name="Google Shape;118;p26"/>
          <p:cNvSpPr txBox="1"/>
          <p:nvPr>
            <p:ph idx="1" type="body"/>
          </p:nvPr>
        </p:nvSpPr>
        <p:spPr>
          <a:xfrm>
            <a:off x="838200" y="1911096"/>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3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26" name="Google Shape;126;p3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127" name="Shape 127"/>
        <p:cNvGrpSpPr/>
        <p:nvPr/>
      </p:nvGrpSpPr>
      <p:grpSpPr>
        <a:xfrm>
          <a:off x="0" y="0"/>
          <a:ext cx="0" cy="0"/>
          <a:chOff x="0" y="0"/>
          <a:chExt cx="0" cy="0"/>
        </a:xfrm>
      </p:grpSpPr>
      <p:sp>
        <p:nvSpPr>
          <p:cNvPr id="128" name="Google Shape;128;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3"/>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p33"/>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3"/>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33"/>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3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36" name="Google Shape;136;p3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37" name="Google Shape;137;p33"/>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33"/>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9" name="Shape 139"/>
        <p:cNvGrpSpPr/>
        <p:nvPr/>
      </p:nvGrpSpPr>
      <p:grpSpPr>
        <a:xfrm>
          <a:off x="0" y="0"/>
          <a:ext cx="0" cy="0"/>
          <a:chOff x="0" y="0"/>
          <a:chExt cx="0" cy="0"/>
        </a:xfrm>
      </p:grpSpPr>
      <p:sp>
        <p:nvSpPr>
          <p:cNvPr id="140" name="Google Shape;14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42" name="Google Shape;142;p35"/>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43" name="Google Shape;143;p3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44" name="Google Shape;14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8" name="Google Shape;148;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3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2" name="Google Shape;152;p3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3" name="Shape 153"/>
        <p:cNvGrpSpPr/>
        <p:nvPr/>
      </p:nvGrpSpPr>
      <p:grpSpPr>
        <a:xfrm>
          <a:off x="0" y="0"/>
          <a:ext cx="0" cy="0"/>
          <a:chOff x="0" y="0"/>
          <a:chExt cx="0" cy="0"/>
        </a:xfrm>
      </p:grpSpPr>
      <p:sp>
        <p:nvSpPr>
          <p:cNvPr id="154" name="Google Shape;154;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37"/>
          <p:cNvSpPr/>
          <p:nvPr>
            <p:ph idx="2" type="pic"/>
          </p:nvPr>
        </p:nvSpPr>
        <p:spPr>
          <a:xfrm>
            <a:off x="5183188" y="987425"/>
            <a:ext cx="6172200" cy="4873625"/>
          </a:xfrm>
          <a:prstGeom prst="rect">
            <a:avLst/>
          </a:prstGeom>
          <a:noFill/>
          <a:ln>
            <a:noFill/>
          </a:ln>
        </p:spPr>
      </p:sp>
      <p:sp>
        <p:nvSpPr>
          <p:cNvPr id="156" name="Google Shape;156;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7" name="Google Shape;15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3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60" name="Google Shape;160;p3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25" name="Shape 25"/>
        <p:cNvGrpSpPr/>
        <p:nvPr/>
      </p:nvGrpSpPr>
      <p:grpSpPr>
        <a:xfrm>
          <a:off x="0" y="0"/>
          <a:ext cx="0" cy="0"/>
          <a:chOff x="0" y="0"/>
          <a:chExt cx="0" cy="0"/>
        </a:xfrm>
      </p:grpSpPr>
      <p:sp>
        <p:nvSpPr>
          <p:cNvPr id="26" name="Google Shape;26;p22"/>
          <p:cNvSpPr/>
          <p:nvPr>
            <p:ph idx="2" type="pic"/>
          </p:nvPr>
        </p:nvSpPr>
        <p:spPr>
          <a:xfrm>
            <a:off x="7200479" y="1150210"/>
            <a:ext cx="2207046" cy="2204178"/>
          </a:xfrm>
          <a:prstGeom prst="rect">
            <a:avLst/>
          </a:prstGeom>
          <a:noFill/>
          <a:ln>
            <a:noFill/>
          </a:ln>
        </p:spPr>
      </p:sp>
      <p:sp>
        <p:nvSpPr>
          <p:cNvPr id="27" name="Google Shape;27;p22"/>
          <p:cNvSpPr/>
          <p:nvPr>
            <p:ph idx="3" type="pic"/>
          </p:nvPr>
        </p:nvSpPr>
        <p:spPr>
          <a:xfrm>
            <a:off x="8444632" y="2579683"/>
            <a:ext cx="3096807" cy="3096807"/>
          </a:xfrm>
          <a:prstGeom prst="rect">
            <a:avLst/>
          </a:prstGeom>
          <a:noFill/>
          <a:ln>
            <a:noFill/>
          </a:ln>
        </p:spPr>
      </p:sp>
      <p:sp>
        <p:nvSpPr>
          <p:cNvPr id="28" name="Google Shape;28;p22"/>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22"/>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 name="Google Shape;33;p22"/>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3"/>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 type="body"/>
          </p:nvPr>
        </p:nvSpPr>
        <p:spPr>
          <a:xfrm>
            <a:off x="1179576" y="1911096"/>
            <a:ext cx="98298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0" name="Google Shape;40;p23"/>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1" name="Shape 41"/>
        <p:cNvGrpSpPr/>
        <p:nvPr/>
      </p:nvGrpSpPr>
      <p:grpSpPr>
        <a:xfrm>
          <a:off x="0" y="0"/>
          <a:ext cx="0" cy="0"/>
          <a:chOff x="0" y="0"/>
          <a:chExt cx="0" cy="0"/>
        </a:xfrm>
      </p:grpSpPr>
      <p:sp>
        <p:nvSpPr>
          <p:cNvPr id="42" name="Google Shape;42;p24"/>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3" name="Google Shape;43;p24"/>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4" name="Google Shape;44;p24"/>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5" name="Google Shape;45;p24"/>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25"/>
          <p:cNvSpPr/>
          <p:nvPr/>
        </p:nvSpPr>
        <p:spPr>
          <a:xfrm>
            <a:off x="2815929" y="148929"/>
            <a:ext cx="6560142" cy="656014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1" name="Google Shape;51;p25"/>
          <p:cNvSpPr/>
          <p:nvPr/>
        </p:nvSpPr>
        <p:spPr>
          <a:xfrm flipH="1" rot="-1577571">
            <a:off x="2494119" y="-28502"/>
            <a:ext cx="6816262" cy="6816262"/>
          </a:xfrm>
          <a:prstGeom prst="arc">
            <a:avLst>
              <a:gd fmla="val 16200000" name="adj1"/>
              <a:gd fmla="val 20093138"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2" name="Google Shape;52;p25"/>
          <p:cNvSpPr/>
          <p:nvPr/>
        </p:nvSpPr>
        <p:spPr>
          <a:xfrm>
            <a:off x="8165417" y="5241988"/>
            <a:ext cx="759403" cy="7388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3" name="Google Shape;53;p25"/>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5"/>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3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9" name="Google Shape;59;p3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2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9" name="Google Shape;69;p2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70" name="Shape 70"/>
        <p:cNvGrpSpPr/>
        <p:nvPr/>
      </p:nvGrpSpPr>
      <p:grpSpPr>
        <a:xfrm>
          <a:off x="0" y="0"/>
          <a:ext cx="0" cy="0"/>
          <a:chOff x="0" y="0"/>
          <a:chExt cx="0" cy="0"/>
        </a:xfrm>
      </p:grpSpPr>
      <p:sp>
        <p:nvSpPr>
          <p:cNvPr id="71" name="Google Shape;71;p28"/>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Twentieth Century"/>
              <a:buNone/>
              <a:defRPr b="1" sz="4800">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venir"/>
                <a:ea typeface="Avenir"/>
                <a:cs typeface="Avenir"/>
                <a:sym typeface="Avenir"/>
              </a:defRPr>
            </a:lvl1pPr>
            <a:lvl2pPr indent="-228600" lvl="1" marL="914400" algn="l">
              <a:lnSpc>
                <a:spcPct val="90000"/>
              </a:lnSpc>
              <a:spcBef>
                <a:spcPts val="500"/>
              </a:spcBef>
              <a:spcAft>
                <a:spcPts val="0"/>
              </a:spcAft>
              <a:buClr>
                <a:schemeClr val="dk1"/>
              </a:buClr>
              <a:buSzPts val="1800"/>
              <a:buNone/>
              <a:defRPr sz="1800">
                <a:latin typeface="Avenir"/>
                <a:ea typeface="Avenir"/>
                <a:cs typeface="Avenir"/>
                <a:sym typeface="Avenir"/>
              </a:defRPr>
            </a:lvl2pPr>
            <a:lvl3pPr indent="-228600" lvl="2" marL="1371600" algn="l">
              <a:lnSpc>
                <a:spcPct val="90000"/>
              </a:lnSpc>
              <a:spcBef>
                <a:spcPts val="500"/>
              </a:spcBef>
              <a:spcAft>
                <a:spcPts val="0"/>
              </a:spcAft>
              <a:buClr>
                <a:schemeClr val="dk1"/>
              </a:buClr>
              <a:buSzPts val="1600"/>
              <a:buNone/>
              <a:defRPr sz="1600">
                <a:latin typeface="Avenir"/>
                <a:ea typeface="Avenir"/>
                <a:cs typeface="Avenir"/>
                <a:sym typeface="Avenir"/>
              </a:defRPr>
            </a:lvl3pPr>
            <a:lvl4pPr indent="-228600" lvl="3" marL="1828800" algn="l">
              <a:lnSpc>
                <a:spcPct val="90000"/>
              </a:lnSpc>
              <a:spcBef>
                <a:spcPts val="500"/>
              </a:spcBef>
              <a:spcAft>
                <a:spcPts val="0"/>
              </a:spcAft>
              <a:buClr>
                <a:schemeClr val="dk1"/>
              </a:buClr>
              <a:buSzPts val="1400"/>
              <a:buNone/>
              <a:defRPr sz="1400">
                <a:latin typeface="Avenir"/>
                <a:ea typeface="Avenir"/>
                <a:cs typeface="Avenir"/>
                <a:sym typeface="Avenir"/>
              </a:defRPr>
            </a:lvl4pPr>
            <a:lvl5pPr indent="-228600" lvl="4" marL="2286000" algn="l">
              <a:lnSpc>
                <a:spcPct val="90000"/>
              </a:lnSpc>
              <a:spcBef>
                <a:spcPts val="500"/>
              </a:spcBef>
              <a:spcAft>
                <a:spcPts val="0"/>
              </a:spcAft>
              <a:buClr>
                <a:schemeClr val="dk1"/>
              </a:buClr>
              <a:buSzPts val="1400"/>
              <a:buNone/>
              <a:defRPr sz="140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8"/>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74" name="Google Shape;74;p28"/>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75" name="Google Shape;75;p28"/>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76" name="Google Shape;76;p28"/>
          <p:cNvGrpSpPr/>
          <p:nvPr/>
        </p:nvGrpSpPr>
        <p:grpSpPr>
          <a:xfrm>
            <a:off x="2587417" y="5590903"/>
            <a:ext cx="1572380" cy="1267097"/>
            <a:chOff x="7413403" y="4976359"/>
            <a:chExt cx="2334986" cy="1881641"/>
          </a:xfrm>
        </p:grpSpPr>
        <p:sp>
          <p:nvSpPr>
            <p:cNvPr id="77" name="Google Shape;77;p2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78" name="Google Shape;78;p2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sp>
        <p:nvSpPr>
          <p:cNvPr id="79" name="Google Shape;79;p28"/>
          <p:cNvSpPr txBox="1"/>
          <p:nvPr>
            <p:ph idx="2" type="body"/>
          </p:nvPr>
        </p:nvSpPr>
        <p:spPr>
          <a:xfrm>
            <a:off x="4683787"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venir"/>
                <a:ea typeface="Avenir"/>
                <a:cs typeface="Avenir"/>
                <a:sym typeface="Avenir"/>
              </a:defRPr>
            </a:lvl1pPr>
            <a:lvl2pPr indent="-228600" lvl="1" marL="914400" algn="l">
              <a:lnSpc>
                <a:spcPct val="90000"/>
              </a:lnSpc>
              <a:spcBef>
                <a:spcPts val="500"/>
              </a:spcBef>
              <a:spcAft>
                <a:spcPts val="0"/>
              </a:spcAft>
              <a:buClr>
                <a:schemeClr val="dk1"/>
              </a:buClr>
              <a:buSzPts val="1800"/>
              <a:buNone/>
              <a:defRPr sz="1800">
                <a:latin typeface="Avenir"/>
                <a:ea typeface="Avenir"/>
                <a:cs typeface="Avenir"/>
                <a:sym typeface="Avenir"/>
              </a:defRPr>
            </a:lvl2pPr>
            <a:lvl3pPr indent="-228600" lvl="2" marL="1371600" algn="l">
              <a:lnSpc>
                <a:spcPct val="90000"/>
              </a:lnSpc>
              <a:spcBef>
                <a:spcPts val="500"/>
              </a:spcBef>
              <a:spcAft>
                <a:spcPts val="0"/>
              </a:spcAft>
              <a:buClr>
                <a:schemeClr val="dk1"/>
              </a:buClr>
              <a:buSzPts val="1600"/>
              <a:buNone/>
              <a:defRPr sz="1600">
                <a:latin typeface="Avenir"/>
                <a:ea typeface="Avenir"/>
                <a:cs typeface="Avenir"/>
                <a:sym typeface="Avenir"/>
              </a:defRPr>
            </a:lvl3pPr>
            <a:lvl4pPr indent="-228600" lvl="3" marL="1828800" algn="l">
              <a:lnSpc>
                <a:spcPct val="90000"/>
              </a:lnSpc>
              <a:spcBef>
                <a:spcPts val="500"/>
              </a:spcBef>
              <a:spcAft>
                <a:spcPts val="0"/>
              </a:spcAft>
              <a:buClr>
                <a:schemeClr val="dk1"/>
              </a:buClr>
              <a:buSzPts val="1400"/>
              <a:buNone/>
              <a:defRPr sz="1400">
                <a:latin typeface="Avenir"/>
                <a:ea typeface="Avenir"/>
                <a:cs typeface="Avenir"/>
                <a:sym typeface="Avenir"/>
              </a:defRPr>
            </a:lvl4pPr>
            <a:lvl5pPr indent="-228600" lvl="4" marL="2286000" algn="l">
              <a:lnSpc>
                <a:spcPct val="90000"/>
              </a:lnSpc>
              <a:spcBef>
                <a:spcPts val="500"/>
              </a:spcBef>
              <a:spcAft>
                <a:spcPts val="0"/>
              </a:spcAft>
              <a:buClr>
                <a:schemeClr val="dk1"/>
              </a:buClr>
              <a:buSzPts val="1400"/>
              <a:buNone/>
              <a:defRPr sz="140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8"/>
          <p:cNvSpPr txBox="1"/>
          <p:nvPr>
            <p:ph idx="3" type="body"/>
          </p:nvPr>
        </p:nvSpPr>
        <p:spPr>
          <a:xfrm>
            <a:off x="116749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Twentieth Century"/>
                <a:ea typeface="Twentieth Century"/>
                <a:cs typeface="Twentieth Century"/>
                <a:sym typeface="Twentieth Century"/>
              </a:defRPr>
            </a:lvl1pPr>
            <a:lvl2pPr indent="-228600" lvl="1" marL="914400" algn="l">
              <a:lnSpc>
                <a:spcPct val="90000"/>
              </a:lnSpc>
              <a:spcBef>
                <a:spcPts val="500"/>
              </a:spcBef>
              <a:spcAft>
                <a:spcPts val="0"/>
              </a:spcAft>
              <a:buClr>
                <a:schemeClr val="dk1"/>
              </a:buClr>
              <a:buSzPts val="2000"/>
              <a:buNone/>
              <a:defRPr b="1" sz="2000">
                <a:latin typeface="Twentieth Century"/>
                <a:ea typeface="Twentieth Century"/>
                <a:cs typeface="Twentieth Century"/>
                <a:sym typeface="Twentieth Century"/>
              </a:defRPr>
            </a:lvl2pPr>
            <a:lvl3pPr indent="-228600" lvl="2" marL="1371600" algn="l">
              <a:lnSpc>
                <a:spcPct val="90000"/>
              </a:lnSpc>
              <a:spcBef>
                <a:spcPts val="500"/>
              </a:spcBef>
              <a:spcAft>
                <a:spcPts val="0"/>
              </a:spcAft>
              <a:buClr>
                <a:schemeClr val="dk1"/>
              </a:buClr>
              <a:buSzPts val="1800"/>
              <a:buNone/>
              <a:defRPr b="1" sz="1800">
                <a:latin typeface="Twentieth Century"/>
                <a:ea typeface="Twentieth Century"/>
                <a:cs typeface="Twentieth Century"/>
                <a:sym typeface="Twentieth Century"/>
              </a:defRPr>
            </a:lvl3pPr>
            <a:lvl4pPr indent="-228600" lvl="3" marL="1828800" algn="l">
              <a:lnSpc>
                <a:spcPct val="90000"/>
              </a:lnSpc>
              <a:spcBef>
                <a:spcPts val="500"/>
              </a:spcBef>
              <a:spcAft>
                <a:spcPts val="0"/>
              </a:spcAft>
              <a:buClr>
                <a:schemeClr val="dk1"/>
              </a:buClr>
              <a:buSzPts val="1600"/>
              <a:buNone/>
              <a:defRPr b="1" sz="1600">
                <a:latin typeface="Twentieth Century"/>
                <a:ea typeface="Twentieth Century"/>
                <a:cs typeface="Twentieth Century"/>
                <a:sym typeface="Twentieth Century"/>
              </a:defRPr>
            </a:lvl4pPr>
            <a:lvl5pPr indent="-228600" lvl="4" marL="2286000" algn="l">
              <a:lnSpc>
                <a:spcPct val="90000"/>
              </a:lnSpc>
              <a:spcBef>
                <a:spcPts val="500"/>
              </a:spcBef>
              <a:spcAft>
                <a:spcPts val="0"/>
              </a:spcAft>
              <a:buClr>
                <a:schemeClr val="dk1"/>
              </a:buClr>
              <a:buSzPts val="1600"/>
              <a:buNone/>
              <a:defRPr b="1" sz="1600">
                <a:latin typeface="Twentieth Century"/>
                <a:ea typeface="Twentieth Century"/>
                <a:cs typeface="Twentieth Century"/>
                <a:sym typeface="Twentieth Century"/>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4" type="body"/>
          </p:nvPr>
        </p:nvSpPr>
        <p:spPr>
          <a:xfrm>
            <a:off x="4683788"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Twentieth Century"/>
                <a:ea typeface="Twentieth Century"/>
                <a:cs typeface="Twentieth Century"/>
                <a:sym typeface="Twentieth Century"/>
              </a:defRPr>
            </a:lvl1pPr>
            <a:lvl2pPr indent="-228600" lvl="1" marL="914400" algn="l">
              <a:lnSpc>
                <a:spcPct val="90000"/>
              </a:lnSpc>
              <a:spcBef>
                <a:spcPts val="500"/>
              </a:spcBef>
              <a:spcAft>
                <a:spcPts val="0"/>
              </a:spcAft>
              <a:buClr>
                <a:schemeClr val="dk1"/>
              </a:buClr>
              <a:buSzPts val="2000"/>
              <a:buNone/>
              <a:defRPr b="1" sz="2000">
                <a:latin typeface="Twentieth Century"/>
                <a:ea typeface="Twentieth Century"/>
                <a:cs typeface="Twentieth Century"/>
                <a:sym typeface="Twentieth Century"/>
              </a:defRPr>
            </a:lvl2pPr>
            <a:lvl3pPr indent="-228600" lvl="2" marL="1371600" algn="l">
              <a:lnSpc>
                <a:spcPct val="90000"/>
              </a:lnSpc>
              <a:spcBef>
                <a:spcPts val="500"/>
              </a:spcBef>
              <a:spcAft>
                <a:spcPts val="0"/>
              </a:spcAft>
              <a:buClr>
                <a:schemeClr val="dk1"/>
              </a:buClr>
              <a:buSzPts val="1800"/>
              <a:buNone/>
              <a:defRPr b="1" sz="1800">
                <a:latin typeface="Twentieth Century"/>
                <a:ea typeface="Twentieth Century"/>
                <a:cs typeface="Twentieth Century"/>
                <a:sym typeface="Twentieth Century"/>
              </a:defRPr>
            </a:lvl3pPr>
            <a:lvl4pPr indent="-228600" lvl="3" marL="1828800" algn="l">
              <a:lnSpc>
                <a:spcPct val="90000"/>
              </a:lnSpc>
              <a:spcBef>
                <a:spcPts val="500"/>
              </a:spcBef>
              <a:spcAft>
                <a:spcPts val="0"/>
              </a:spcAft>
              <a:buClr>
                <a:schemeClr val="dk1"/>
              </a:buClr>
              <a:buSzPts val="1600"/>
              <a:buNone/>
              <a:defRPr b="1" sz="1600">
                <a:latin typeface="Twentieth Century"/>
                <a:ea typeface="Twentieth Century"/>
                <a:cs typeface="Twentieth Century"/>
                <a:sym typeface="Twentieth Century"/>
              </a:defRPr>
            </a:lvl4pPr>
            <a:lvl5pPr indent="-228600" lvl="4" marL="2286000" algn="l">
              <a:lnSpc>
                <a:spcPct val="90000"/>
              </a:lnSpc>
              <a:spcBef>
                <a:spcPts val="500"/>
              </a:spcBef>
              <a:spcAft>
                <a:spcPts val="0"/>
              </a:spcAft>
              <a:buClr>
                <a:schemeClr val="dk1"/>
              </a:buClr>
              <a:buSzPts val="1600"/>
              <a:buNone/>
              <a:defRPr b="1" sz="1600">
                <a:latin typeface="Twentieth Century"/>
                <a:ea typeface="Twentieth Century"/>
                <a:cs typeface="Twentieth Century"/>
                <a:sym typeface="Twentieth Century"/>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8"/>
          <p:cNvSpPr txBox="1"/>
          <p:nvPr>
            <p:ph idx="5" type="body"/>
          </p:nvPr>
        </p:nvSpPr>
        <p:spPr>
          <a:xfrm>
            <a:off x="8200082"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venir"/>
                <a:ea typeface="Avenir"/>
                <a:cs typeface="Avenir"/>
                <a:sym typeface="Avenir"/>
              </a:defRPr>
            </a:lvl1pPr>
            <a:lvl2pPr indent="-228600" lvl="1" marL="914400" algn="l">
              <a:lnSpc>
                <a:spcPct val="90000"/>
              </a:lnSpc>
              <a:spcBef>
                <a:spcPts val="500"/>
              </a:spcBef>
              <a:spcAft>
                <a:spcPts val="0"/>
              </a:spcAft>
              <a:buClr>
                <a:schemeClr val="dk1"/>
              </a:buClr>
              <a:buSzPts val="1800"/>
              <a:buNone/>
              <a:defRPr sz="1800">
                <a:latin typeface="Avenir"/>
                <a:ea typeface="Avenir"/>
                <a:cs typeface="Avenir"/>
                <a:sym typeface="Avenir"/>
              </a:defRPr>
            </a:lvl2pPr>
            <a:lvl3pPr indent="-228600" lvl="2" marL="1371600" algn="l">
              <a:lnSpc>
                <a:spcPct val="90000"/>
              </a:lnSpc>
              <a:spcBef>
                <a:spcPts val="500"/>
              </a:spcBef>
              <a:spcAft>
                <a:spcPts val="0"/>
              </a:spcAft>
              <a:buClr>
                <a:schemeClr val="dk1"/>
              </a:buClr>
              <a:buSzPts val="1600"/>
              <a:buNone/>
              <a:defRPr sz="1600">
                <a:latin typeface="Avenir"/>
                <a:ea typeface="Avenir"/>
                <a:cs typeface="Avenir"/>
                <a:sym typeface="Avenir"/>
              </a:defRPr>
            </a:lvl3pPr>
            <a:lvl4pPr indent="-228600" lvl="3" marL="1828800" algn="l">
              <a:lnSpc>
                <a:spcPct val="90000"/>
              </a:lnSpc>
              <a:spcBef>
                <a:spcPts val="500"/>
              </a:spcBef>
              <a:spcAft>
                <a:spcPts val="0"/>
              </a:spcAft>
              <a:buClr>
                <a:schemeClr val="dk1"/>
              </a:buClr>
              <a:buSzPts val="1400"/>
              <a:buNone/>
              <a:defRPr sz="1400">
                <a:latin typeface="Avenir"/>
                <a:ea typeface="Avenir"/>
                <a:cs typeface="Avenir"/>
                <a:sym typeface="Avenir"/>
              </a:defRPr>
            </a:lvl4pPr>
            <a:lvl5pPr indent="-228600" lvl="4" marL="2286000" algn="l">
              <a:lnSpc>
                <a:spcPct val="90000"/>
              </a:lnSpc>
              <a:spcBef>
                <a:spcPts val="500"/>
              </a:spcBef>
              <a:spcAft>
                <a:spcPts val="0"/>
              </a:spcAft>
              <a:buClr>
                <a:schemeClr val="dk1"/>
              </a:buClr>
              <a:buSzPts val="1400"/>
              <a:buNone/>
              <a:defRPr sz="140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8"/>
          <p:cNvSpPr txBox="1"/>
          <p:nvPr>
            <p:ph idx="6" type="body"/>
          </p:nvPr>
        </p:nvSpPr>
        <p:spPr>
          <a:xfrm>
            <a:off x="820008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Twentieth Century"/>
                <a:ea typeface="Twentieth Century"/>
                <a:cs typeface="Twentieth Century"/>
                <a:sym typeface="Twentieth Century"/>
              </a:defRPr>
            </a:lvl1pPr>
            <a:lvl2pPr indent="-228600" lvl="1" marL="914400" algn="l">
              <a:lnSpc>
                <a:spcPct val="90000"/>
              </a:lnSpc>
              <a:spcBef>
                <a:spcPts val="500"/>
              </a:spcBef>
              <a:spcAft>
                <a:spcPts val="0"/>
              </a:spcAft>
              <a:buClr>
                <a:schemeClr val="dk1"/>
              </a:buClr>
              <a:buSzPts val="2000"/>
              <a:buNone/>
              <a:defRPr b="1" sz="2000">
                <a:latin typeface="Twentieth Century"/>
                <a:ea typeface="Twentieth Century"/>
                <a:cs typeface="Twentieth Century"/>
                <a:sym typeface="Twentieth Century"/>
              </a:defRPr>
            </a:lvl2pPr>
            <a:lvl3pPr indent="-228600" lvl="2" marL="1371600" algn="l">
              <a:lnSpc>
                <a:spcPct val="90000"/>
              </a:lnSpc>
              <a:spcBef>
                <a:spcPts val="500"/>
              </a:spcBef>
              <a:spcAft>
                <a:spcPts val="0"/>
              </a:spcAft>
              <a:buClr>
                <a:schemeClr val="dk1"/>
              </a:buClr>
              <a:buSzPts val="1800"/>
              <a:buNone/>
              <a:defRPr b="1" sz="1800">
                <a:latin typeface="Twentieth Century"/>
                <a:ea typeface="Twentieth Century"/>
                <a:cs typeface="Twentieth Century"/>
                <a:sym typeface="Twentieth Century"/>
              </a:defRPr>
            </a:lvl3pPr>
            <a:lvl4pPr indent="-228600" lvl="3" marL="1828800" algn="l">
              <a:lnSpc>
                <a:spcPct val="90000"/>
              </a:lnSpc>
              <a:spcBef>
                <a:spcPts val="500"/>
              </a:spcBef>
              <a:spcAft>
                <a:spcPts val="0"/>
              </a:spcAft>
              <a:buClr>
                <a:schemeClr val="dk1"/>
              </a:buClr>
              <a:buSzPts val="1600"/>
              <a:buNone/>
              <a:defRPr b="1" sz="1600">
                <a:latin typeface="Twentieth Century"/>
                <a:ea typeface="Twentieth Century"/>
                <a:cs typeface="Twentieth Century"/>
                <a:sym typeface="Twentieth Century"/>
              </a:defRPr>
            </a:lvl4pPr>
            <a:lvl5pPr indent="-228600" lvl="4" marL="2286000" algn="l">
              <a:lnSpc>
                <a:spcPct val="90000"/>
              </a:lnSpc>
              <a:spcBef>
                <a:spcPts val="500"/>
              </a:spcBef>
              <a:spcAft>
                <a:spcPts val="0"/>
              </a:spcAft>
              <a:buClr>
                <a:schemeClr val="dk1"/>
              </a:buClr>
              <a:buSzPts val="1600"/>
              <a:buNone/>
              <a:defRPr b="1" sz="1600">
                <a:latin typeface="Twentieth Century"/>
                <a:ea typeface="Twentieth Century"/>
                <a:cs typeface="Twentieth Century"/>
                <a:sym typeface="Twentieth Century"/>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8"/>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85" name="Shape 85"/>
        <p:cNvGrpSpPr/>
        <p:nvPr/>
      </p:nvGrpSpPr>
      <p:grpSpPr>
        <a:xfrm>
          <a:off x="0" y="0"/>
          <a:ext cx="0" cy="0"/>
          <a:chOff x="0" y="0"/>
          <a:chExt cx="0" cy="0"/>
        </a:xfrm>
      </p:grpSpPr>
      <p:sp>
        <p:nvSpPr>
          <p:cNvPr id="86" name="Google Shape;86;p29"/>
          <p:cNvSpPr/>
          <p:nvPr>
            <p:ph idx="2" type="pic"/>
          </p:nvPr>
        </p:nvSpPr>
        <p:spPr>
          <a:xfrm>
            <a:off x="0" y="1"/>
            <a:ext cx="12192000" cy="6858000"/>
          </a:xfrm>
          <a:prstGeom prst="rect">
            <a:avLst/>
          </a:prstGeom>
          <a:noFill/>
          <a:ln>
            <a:noFill/>
          </a:ln>
        </p:spPr>
      </p:sp>
      <p:sp>
        <p:nvSpPr>
          <p:cNvPr id="87" name="Google Shape;87;p29"/>
          <p:cNvSpPr txBox="1"/>
          <p:nvPr>
            <p:ph type="title"/>
          </p:nvPr>
        </p:nvSpPr>
        <p:spPr>
          <a:xfrm>
            <a:off x="3111500" y="370600"/>
            <a:ext cx="5923842" cy="5923842"/>
          </a:xfrm>
          <a:prstGeom prst="rect">
            <a:avLst/>
          </a:prstGeom>
          <a:solidFill>
            <a:schemeClr val="lt1">
              <a:alpha val="94509"/>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9"/>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9" name="Google Shape;8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0.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
          <p:cNvSpPr txBox="1"/>
          <p:nvPr>
            <p:ph type="ctrTitle"/>
          </p:nvPr>
        </p:nvSpPr>
        <p:spPr>
          <a:xfrm>
            <a:off x="4640366" y="2743200"/>
            <a:ext cx="7045666" cy="238658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6000"/>
              <a:buFont typeface="Twentieth Century"/>
              <a:buNone/>
            </a:pPr>
            <a:r>
              <a:rPr lang="en-US">
                <a:solidFill>
                  <a:srgbClr val="FFFFFF"/>
                </a:solidFill>
              </a:rPr>
              <a:t>GO Team </a:t>
            </a:r>
            <a:br>
              <a:rPr lang="en-US">
                <a:solidFill>
                  <a:srgbClr val="FFFFFF"/>
                </a:solidFill>
              </a:rPr>
            </a:br>
            <a:r>
              <a:rPr lang="en-US">
                <a:solidFill>
                  <a:srgbClr val="FFFFFF"/>
                </a:solidFill>
              </a:rPr>
              <a:t>Business Meeting #2</a:t>
            </a:r>
            <a:endParaRPr/>
          </a:p>
        </p:txBody>
      </p:sp>
      <p:sp>
        <p:nvSpPr>
          <p:cNvPr id="166" name="Google Shape;166;p1"/>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FFFFFF"/>
              </a:buClr>
              <a:buSzPts val="2400"/>
              <a:buNone/>
            </a:pPr>
            <a:r>
              <a:rPr lang="en-US">
                <a:solidFill>
                  <a:srgbClr val="FFFFFF"/>
                </a:solidFill>
              </a:rPr>
              <a:t>Where we are – Where we’re going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9"/>
          <p:cNvPicPr preferRelativeResize="0"/>
          <p:nvPr/>
        </p:nvPicPr>
        <p:blipFill rotWithShape="1">
          <a:blip r:embed="rId3">
            <a:alphaModFix/>
          </a:blip>
          <a:srcRect b="0" l="0" r="0" t="0"/>
          <a:stretch/>
        </p:blipFill>
        <p:spPr>
          <a:xfrm>
            <a:off x="2038602" y="332339"/>
            <a:ext cx="8114796" cy="6024011"/>
          </a:xfrm>
          <a:prstGeom prst="rect">
            <a:avLst/>
          </a:prstGeom>
          <a:noFill/>
          <a:ln>
            <a:noFill/>
          </a:ln>
        </p:spPr>
      </p:pic>
      <p:pic>
        <p:nvPicPr>
          <p:cNvPr id="280" name="Google Shape;280;p9"/>
          <p:cNvPicPr preferRelativeResize="0"/>
          <p:nvPr/>
        </p:nvPicPr>
        <p:blipFill>
          <a:blip r:embed="rId4">
            <a:alphaModFix/>
          </a:blip>
          <a:stretch>
            <a:fillRect/>
          </a:stretch>
        </p:blipFill>
        <p:spPr>
          <a:xfrm>
            <a:off x="304650" y="200600"/>
            <a:ext cx="11403650" cy="6357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2957577ec60_1_24"/>
          <p:cNvPicPr preferRelativeResize="0"/>
          <p:nvPr/>
        </p:nvPicPr>
        <p:blipFill rotWithShape="1">
          <a:blip r:embed="rId3">
            <a:alphaModFix/>
          </a:blip>
          <a:srcRect b="0" l="0" r="0" t="0"/>
          <a:stretch/>
        </p:blipFill>
        <p:spPr>
          <a:xfrm>
            <a:off x="2038602" y="332339"/>
            <a:ext cx="8114796" cy="6024011"/>
          </a:xfrm>
          <a:prstGeom prst="rect">
            <a:avLst/>
          </a:prstGeom>
          <a:noFill/>
          <a:ln>
            <a:noFill/>
          </a:ln>
        </p:spPr>
      </p:pic>
      <p:pic>
        <p:nvPicPr>
          <p:cNvPr id="286" name="Google Shape;286;g2957577ec60_1_24"/>
          <p:cNvPicPr preferRelativeResize="0"/>
          <p:nvPr/>
        </p:nvPicPr>
        <p:blipFill>
          <a:blip r:embed="rId4">
            <a:alphaModFix/>
          </a:blip>
          <a:stretch>
            <a:fillRect/>
          </a:stretch>
        </p:blipFill>
        <p:spPr>
          <a:xfrm>
            <a:off x="433825" y="217975"/>
            <a:ext cx="10998826" cy="6415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2957577ec60_1_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92" name="Google Shape;292;g2957577ec60_1_39"/>
          <p:cNvSpPr/>
          <p:nvPr/>
        </p:nvSpPr>
        <p:spPr>
          <a:xfrm rot="6269048">
            <a:off x="8717891" y="3339291"/>
            <a:ext cx="2987863" cy="2987863"/>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93" name="Google Shape;293;g2957577ec60_1_39"/>
          <p:cNvSpPr txBox="1"/>
          <p:nvPr>
            <p:ph idx="12" type="sldNum"/>
          </p:nvPr>
        </p:nvSpPr>
        <p:spPr>
          <a:xfrm>
            <a:off x="10591800" y="6229350"/>
            <a:ext cx="1238700" cy="33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36"/>
              <a:buNone/>
            </a:pPr>
            <a:fld id="{00000000-1234-1234-1234-123412341234}" type="slidenum">
              <a:rPr lang="en-US" sz="636" cap="none">
                <a:solidFill>
                  <a:schemeClr val="accent2"/>
                </a:solidFill>
                <a:latin typeface="Avenir"/>
                <a:ea typeface="Avenir"/>
                <a:cs typeface="Avenir"/>
                <a:sym typeface="Avenir"/>
              </a:rPr>
              <a:t>‹#›</a:t>
            </a:fld>
            <a:endParaRPr/>
          </a:p>
        </p:txBody>
      </p:sp>
      <p:sp>
        <p:nvSpPr>
          <p:cNvPr id="294" name="Google Shape;294;g2957577ec60_1_39"/>
          <p:cNvSpPr txBox="1"/>
          <p:nvPr/>
        </p:nvSpPr>
        <p:spPr>
          <a:xfrm>
            <a:off x="1510036" y="2136703"/>
            <a:ext cx="9020700" cy="2432100"/>
          </a:xfrm>
          <a:prstGeom prst="rect">
            <a:avLst/>
          </a:prstGeom>
          <a:solidFill>
            <a:srgbClr val="FAEBB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Before Presenting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your GO Team: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A92A91"/>
                </a:solidFill>
                <a:latin typeface="Arial Black"/>
                <a:ea typeface="Arial Black"/>
                <a:cs typeface="Arial Black"/>
                <a:sym typeface="Arial Black"/>
              </a:rPr>
              <a:t>Insert Your Action Plan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Black"/>
                <a:ea typeface="Arial Black"/>
                <a:cs typeface="Arial Black"/>
                <a:sym typeface="Arial Black"/>
              </a:rPr>
              <a:t>(</a:t>
            </a:r>
            <a:r>
              <a:rPr b="0" i="1" lang="en-US" sz="3200" u="none" cap="none" strike="noStrike">
                <a:solidFill>
                  <a:schemeClr val="dk1"/>
                </a:solidFill>
                <a:latin typeface="Arial Black"/>
                <a:ea typeface="Arial Black"/>
                <a:cs typeface="Arial Black"/>
                <a:sym typeface="Arial Black"/>
              </a:rPr>
              <a:t>use appropriate format</a:t>
            </a:r>
            <a:r>
              <a:rPr b="0" i="0" lang="en-US" sz="3200" u="none" cap="none" strike="noStrike">
                <a:solidFill>
                  <a:schemeClr val="dk1"/>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pic>
        <p:nvPicPr>
          <p:cNvPr id="295" name="Google Shape;295;g2957577ec60_1_39"/>
          <p:cNvPicPr preferRelativeResize="0"/>
          <p:nvPr/>
        </p:nvPicPr>
        <p:blipFill>
          <a:blip r:embed="rId3">
            <a:alphaModFix/>
          </a:blip>
          <a:stretch>
            <a:fillRect/>
          </a:stretch>
        </p:blipFill>
        <p:spPr>
          <a:xfrm>
            <a:off x="540487" y="166775"/>
            <a:ext cx="11111025" cy="6156252"/>
          </a:xfrm>
          <a:prstGeom prst="rect">
            <a:avLst/>
          </a:prstGeom>
          <a:noFill/>
          <a:ln>
            <a:noFill/>
          </a:ln>
        </p:spPr>
      </p:pic>
      <p:pic>
        <p:nvPicPr>
          <p:cNvPr id="296" name="Google Shape;296;g2957577ec60_1_39"/>
          <p:cNvPicPr preferRelativeResize="0"/>
          <p:nvPr/>
        </p:nvPicPr>
        <p:blipFill>
          <a:blip r:embed="rId4">
            <a:alphaModFix/>
          </a:blip>
          <a:stretch>
            <a:fillRect/>
          </a:stretch>
        </p:blipFill>
        <p:spPr>
          <a:xfrm>
            <a:off x="540475" y="5139950"/>
            <a:ext cx="11269625" cy="1598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02" name="Google Shape;302;p10"/>
          <p:cNvSpPr/>
          <p:nvPr/>
        </p:nvSpPr>
        <p:spPr>
          <a:xfrm rot="6269068">
            <a:off x="8717845" y="3339275"/>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03" name="Google Shape;303;p10"/>
          <p:cNvSpPr txBox="1"/>
          <p:nvPr>
            <p:ph idx="12" type="sldNum"/>
          </p:nvPr>
        </p:nvSpPr>
        <p:spPr>
          <a:xfrm>
            <a:off x="10591800" y="6229350"/>
            <a:ext cx="1238640" cy="337751"/>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36"/>
              <a:buNone/>
            </a:pPr>
            <a:fld id="{00000000-1234-1234-1234-123412341234}" type="slidenum">
              <a:rPr lang="en-US" sz="636" cap="none">
                <a:solidFill>
                  <a:schemeClr val="accent2"/>
                </a:solidFill>
                <a:latin typeface="Avenir"/>
                <a:ea typeface="Avenir"/>
                <a:cs typeface="Avenir"/>
                <a:sym typeface="Avenir"/>
              </a:rPr>
              <a:t>‹#›</a:t>
            </a:fld>
            <a:endParaRPr/>
          </a:p>
        </p:txBody>
      </p:sp>
      <p:sp>
        <p:nvSpPr>
          <p:cNvPr id="304" name="Google Shape;304;p10"/>
          <p:cNvSpPr txBox="1"/>
          <p:nvPr/>
        </p:nvSpPr>
        <p:spPr>
          <a:xfrm>
            <a:off x="1510036" y="2136703"/>
            <a:ext cx="9020556" cy="2431435"/>
          </a:xfrm>
          <a:prstGeom prst="rect">
            <a:avLst/>
          </a:prstGeom>
          <a:solidFill>
            <a:srgbClr val="FAEBB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Before Presenting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your GO Team: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A92A91"/>
                </a:solidFill>
                <a:latin typeface="Arial Black"/>
                <a:ea typeface="Arial Black"/>
                <a:cs typeface="Arial Black"/>
                <a:sym typeface="Arial Black"/>
              </a:rPr>
              <a:t>Insert Your Action Plan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Black"/>
                <a:ea typeface="Arial Black"/>
                <a:cs typeface="Arial Black"/>
                <a:sym typeface="Arial Black"/>
              </a:rPr>
              <a:t>(</a:t>
            </a:r>
            <a:r>
              <a:rPr b="0" i="1" lang="en-US" sz="3200" u="none" cap="none" strike="noStrike">
                <a:solidFill>
                  <a:schemeClr val="dk1"/>
                </a:solidFill>
                <a:latin typeface="Arial Black"/>
                <a:ea typeface="Arial Black"/>
                <a:cs typeface="Arial Black"/>
                <a:sym typeface="Arial Black"/>
              </a:rPr>
              <a:t>use appropriate format</a:t>
            </a:r>
            <a:r>
              <a:rPr b="0" i="0" lang="en-US" sz="3200" u="none" cap="none" strike="noStrike">
                <a:solidFill>
                  <a:schemeClr val="dk1"/>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pic>
        <p:nvPicPr>
          <p:cNvPr id="305" name="Google Shape;305;p10"/>
          <p:cNvPicPr preferRelativeResize="0"/>
          <p:nvPr/>
        </p:nvPicPr>
        <p:blipFill>
          <a:blip r:embed="rId3">
            <a:alphaModFix/>
          </a:blip>
          <a:stretch>
            <a:fillRect/>
          </a:stretch>
        </p:blipFill>
        <p:spPr>
          <a:xfrm>
            <a:off x="467825" y="241875"/>
            <a:ext cx="11362625" cy="5257800"/>
          </a:xfrm>
          <a:prstGeom prst="rect">
            <a:avLst/>
          </a:prstGeom>
          <a:noFill/>
          <a:ln>
            <a:noFill/>
          </a:ln>
        </p:spPr>
      </p:pic>
      <p:pic>
        <p:nvPicPr>
          <p:cNvPr id="306" name="Google Shape;306;p10"/>
          <p:cNvPicPr preferRelativeResize="0"/>
          <p:nvPr/>
        </p:nvPicPr>
        <p:blipFill>
          <a:blip r:embed="rId4">
            <a:alphaModFix/>
          </a:blip>
          <a:stretch>
            <a:fillRect/>
          </a:stretch>
        </p:blipFill>
        <p:spPr>
          <a:xfrm>
            <a:off x="467825" y="5138175"/>
            <a:ext cx="11362624" cy="1618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g2957577ec60_1_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12" name="Google Shape;312;g2957577ec60_1_30"/>
          <p:cNvSpPr/>
          <p:nvPr/>
        </p:nvSpPr>
        <p:spPr>
          <a:xfrm rot="6269048">
            <a:off x="8717891" y="3339291"/>
            <a:ext cx="2987863" cy="2987863"/>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13" name="Google Shape;313;g2957577ec60_1_30"/>
          <p:cNvSpPr txBox="1"/>
          <p:nvPr>
            <p:ph idx="12" type="sldNum"/>
          </p:nvPr>
        </p:nvSpPr>
        <p:spPr>
          <a:xfrm>
            <a:off x="10591800" y="6229350"/>
            <a:ext cx="1238700" cy="33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36"/>
              <a:buNone/>
            </a:pPr>
            <a:fld id="{00000000-1234-1234-1234-123412341234}" type="slidenum">
              <a:rPr lang="en-US" sz="636" cap="none">
                <a:solidFill>
                  <a:schemeClr val="accent2"/>
                </a:solidFill>
                <a:latin typeface="Avenir"/>
                <a:ea typeface="Avenir"/>
                <a:cs typeface="Avenir"/>
                <a:sym typeface="Avenir"/>
              </a:rPr>
              <a:t>‹#›</a:t>
            </a:fld>
            <a:endParaRPr/>
          </a:p>
        </p:txBody>
      </p:sp>
      <p:pic>
        <p:nvPicPr>
          <p:cNvPr id="314" name="Google Shape;314;g2957577ec60_1_30"/>
          <p:cNvPicPr preferRelativeResize="0"/>
          <p:nvPr/>
        </p:nvPicPr>
        <p:blipFill>
          <a:blip r:embed="rId3">
            <a:alphaModFix/>
          </a:blip>
          <a:stretch>
            <a:fillRect/>
          </a:stretch>
        </p:blipFill>
        <p:spPr>
          <a:xfrm>
            <a:off x="374800" y="185725"/>
            <a:ext cx="11536325" cy="3438525"/>
          </a:xfrm>
          <a:prstGeom prst="rect">
            <a:avLst/>
          </a:prstGeom>
          <a:noFill/>
          <a:ln>
            <a:noFill/>
          </a:ln>
        </p:spPr>
      </p:pic>
      <p:pic>
        <p:nvPicPr>
          <p:cNvPr id="315" name="Google Shape;315;g2957577ec60_1_30"/>
          <p:cNvPicPr preferRelativeResize="0"/>
          <p:nvPr/>
        </p:nvPicPr>
        <p:blipFill>
          <a:blip r:embed="rId4">
            <a:alphaModFix/>
          </a:blip>
          <a:stretch>
            <a:fillRect/>
          </a:stretch>
        </p:blipFill>
        <p:spPr>
          <a:xfrm>
            <a:off x="374800" y="3899175"/>
            <a:ext cx="11455700" cy="2447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2957577ec60_1_5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21" name="Google Shape;321;g2957577ec60_1_52"/>
          <p:cNvSpPr/>
          <p:nvPr/>
        </p:nvSpPr>
        <p:spPr>
          <a:xfrm rot="6269048">
            <a:off x="8717891" y="3339291"/>
            <a:ext cx="2987863" cy="2987863"/>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22" name="Google Shape;322;g2957577ec60_1_52"/>
          <p:cNvSpPr txBox="1"/>
          <p:nvPr>
            <p:ph idx="12" type="sldNum"/>
          </p:nvPr>
        </p:nvSpPr>
        <p:spPr>
          <a:xfrm>
            <a:off x="10591800" y="6229350"/>
            <a:ext cx="1238700" cy="337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36"/>
              <a:buNone/>
            </a:pPr>
            <a:fld id="{00000000-1234-1234-1234-123412341234}" type="slidenum">
              <a:rPr lang="en-US" sz="636" cap="none">
                <a:solidFill>
                  <a:schemeClr val="accent2"/>
                </a:solidFill>
                <a:latin typeface="Avenir"/>
                <a:ea typeface="Avenir"/>
                <a:cs typeface="Avenir"/>
                <a:sym typeface="Avenir"/>
              </a:rPr>
              <a:t>‹#›</a:t>
            </a:fld>
            <a:endParaRPr/>
          </a:p>
        </p:txBody>
      </p:sp>
      <p:sp>
        <p:nvSpPr>
          <p:cNvPr id="323" name="Google Shape;323;g2957577ec60_1_52"/>
          <p:cNvSpPr txBox="1"/>
          <p:nvPr/>
        </p:nvSpPr>
        <p:spPr>
          <a:xfrm>
            <a:off x="1510036" y="2136703"/>
            <a:ext cx="9020700" cy="2432100"/>
          </a:xfrm>
          <a:prstGeom prst="rect">
            <a:avLst/>
          </a:prstGeom>
          <a:solidFill>
            <a:srgbClr val="FAEBB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Before Presenting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your GO Team: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A92A91"/>
                </a:solidFill>
                <a:latin typeface="Arial Black"/>
                <a:ea typeface="Arial Black"/>
                <a:cs typeface="Arial Black"/>
                <a:sym typeface="Arial Black"/>
              </a:rPr>
              <a:t>Insert Your Action Plan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Black"/>
                <a:ea typeface="Arial Black"/>
                <a:cs typeface="Arial Black"/>
                <a:sym typeface="Arial Black"/>
              </a:rPr>
              <a:t>(</a:t>
            </a:r>
            <a:r>
              <a:rPr b="0" i="1" lang="en-US" sz="3200" u="none" cap="none" strike="noStrike">
                <a:solidFill>
                  <a:schemeClr val="dk1"/>
                </a:solidFill>
                <a:latin typeface="Arial Black"/>
                <a:ea typeface="Arial Black"/>
                <a:cs typeface="Arial Black"/>
                <a:sym typeface="Arial Black"/>
              </a:rPr>
              <a:t>use appropriate format</a:t>
            </a:r>
            <a:r>
              <a:rPr b="0" i="0" lang="en-US" sz="3200" u="none" cap="none" strike="noStrike">
                <a:solidFill>
                  <a:schemeClr val="dk1"/>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pic>
        <p:nvPicPr>
          <p:cNvPr id="324" name="Google Shape;324;g2957577ec60_1_52"/>
          <p:cNvPicPr preferRelativeResize="0"/>
          <p:nvPr/>
        </p:nvPicPr>
        <p:blipFill>
          <a:blip r:embed="rId3">
            <a:alphaModFix/>
          </a:blip>
          <a:stretch>
            <a:fillRect/>
          </a:stretch>
        </p:blipFill>
        <p:spPr>
          <a:xfrm>
            <a:off x="494425" y="460975"/>
            <a:ext cx="11336076" cy="3676650"/>
          </a:xfrm>
          <a:prstGeom prst="rect">
            <a:avLst/>
          </a:prstGeom>
          <a:noFill/>
          <a:ln>
            <a:noFill/>
          </a:ln>
        </p:spPr>
      </p:pic>
      <p:pic>
        <p:nvPicPr>
          <p:cNvPr id="325" name="Google Shape;325;g2957577ec60_1_52"/>
          <p:cNvPicPr preferRelativeResize="0"/>
          <p:nvPr/>
        </p:nvPicPr>
        <p:blipFill>
          <a:blip r:embed="rId4">
            <a:alphaModFix/>
          </a:blip>
          <a:stretch>
            <a:fillRect/>
          </a:stretch>
        </p:blipFill>
        <p:spPr>
          <a:xfrm>
            <a:off x="494425" y="4092525"/>
            <a:ext cx="11257199" cy="243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1" name="Google Shape;331;p11"/>
          <p:cNvSpPr/>
          <p:nvPr/>
        </p:nvSpPr>
        <p:spPr>
          <a:xfrm>
            <a:off x="0" y="1"/>
            <a:ext cx="4512467" cy="6858000"/>
          </a:xfrm>
          <a:custGeom>
            <a:rect b="b" l="l" r="r" t="t"/>
            <a:pathLst>
              <a:path extrusionOk="0" h="6858000" w="4512467">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2" name="Google Shape;332;p11"/>
          <p:cNvSpPr txBox="1"/>
          <p:nvPr>
            <p:ph type="title"/>
          </p:nvPr>
        </p:nvSpPr>
        <p:spPr>
          <a:xfrm>
            <a:off x="183767" y="1931118"/>
            <a:ext cx="2951205" cy="28518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4"/>
              </a:buClr>
              <a:buSzPts val="4400"/>
              <a:buFont typeface="Twentieth Century"/>
              <a:buNone/>
            </a:pPr>
            <a:r>
              <a:rPr b="1" lang="en-US">
                <a:solidFill>
                  <a:schemeClr val="accent4"/>
                </a:solidFill>
              </a:rPr>
              <a:t>GO Team</a:t>
            </a:r>
            <a:br>
              <a:rPr b="1" lang="en-US">
                <a:solidFill>
                  <a:srgbClr val="FFFFFF"/>
                </a:solidFill>
              </a:rPr>
            </a:br>
            <a:r>
              <a:rPr b="1" lang="en-US">
                <a:solidFill>
                  <a:srgbClr val="FFFFFF"/>
                </a:solidFill>
              </a:rPr>
              <a:t>Activity</a:t>
            </a:r>
            <a:br>
              <a:rPr b="1" lang="en-US">
                <a:solidFill>
                  <a:srgbClr val="FFFFFF"/>
                </a:solidFill>
              </a:rPr>
            </a:br>
            <a:r>
              <a:rPr b="1" lang="en-US">
                <a:solidFill>
                  <a:srgbClr val="FFFFFF"/>
                </a:solidFill>
              </a:rPr>
              <a:t>&amp;</a:t>
            </a:r>
            <a:br>
              <a:rPr b="1" lang="en-US">
                <a:solidFill>
                  <a:srgbClr val="FFFFFF"/>
                </a:solidFill>
              </a:rPr>
            </a:br>
            <a:r>
              <a:rPr b="1" lang="en-US">
                <a:solidFill>
                  <a:srgbClr val="FFFFFF"/>
                </a:solidFill>
              </a:rPr>
              <a:t>Discussion</a:t>
            </a:r>
            <a:endParaRPr/>
          </a:p>
        </p:txBody>
      </p:sp>
      <p:sp>
        <p:nvSpPr>
          <p:cNvPr id="333" name="Google Shape;33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solidFill>
                  <a:srgbClr val="898989"/>
                </a:solidFill>
              </a:rPr>
              <a:t>‹#›</a:t>
            </a:fld>
            <a:endParaRPr>
              <a:solidFill>
                <a:srgbClr val="898989"/>
              </a:solidFill>
            </a:endParaRPr>
          </a:p>
        </p:txBody>
      </p:sp>
      <p:sp>
        <p:nvSpPr>
          <p:cNvPr id="334" name="Google Shape;334;p11"/>
          <p:cNvSpPr txBox="1"/>
          <p:nvPr/>
        </p:nvSpPr>
        <p:spPr>
          <a:xfrm>
            <a:off x="69848" y="192213"/>
            <a:ext cx="2951205" cy="1474007"/>
          </a:xfrm>
          <a:prstGeom prst="rect">
            <a:avLst/>
          </a:prstGeom>
          <a:solidFill>
            <a:srgbClr val="C3F6D1"/>
          </a:solidFill>
          <a:ln cap="flat" cmpd="sng" w="508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1" i="0" lang="en-US" sz="1200" u="sng" cap="none" strike="noStrike">
                <a:solidFill>
                  <a:srgbClr val="FF0000"/>
                </a:solidFill>
                <a:latin typeface="Calibri"/>
                <a:ea typeface="Calibri"/>
                <a:cs typeface="Calibri"/>
                <a:sym typeface="Calibri"/>
              </a:rPr>
              <a:t>GO TEAM DISCUSSION: </a:t>
            </a:r>
            <a:r>
              <a:rPr b="0" i="0" lang="en-US" sz="1200" u="none" cap="none" strike="noStrike">
                <a:solidFill>
                  <a:srgbClr val="000000"/>
                </a:solidFill>
                <a:latin typeface="Calibri"/>
                <a:ea typeface="Calibri"/>
                <a:cs typeface="Calibri"/>
                <a:sym typeface="Calibri"/>
              </a:rPr>
              <a:t>Review the priorities and goals in your </a:t>
            </a:r>
            <a:r>
              <a:rPr b="1" i="0" lang="en-US" sz="1200" u="sng" cap="none" strike="noStrike">
                <a:solidFill>
                  <a:srgbClr val="000000"/>
                </a:solidFill>
                <a:latin typeface="Calibri"/>
                <a:ea typeface="Calibri"/>
                <a:cs typeface="Calibri"/>
                <a:sym typeface="Calibri"/>
              </a:rPr>
              <a:t>strategic plan </a:t>
            </a:r>
            <a:r>
              <a:rPr b="0" i="0" lang="en-US" sz="1200" u="none" cap="none" strike="noStrike">
                <a:solidFill>
                  <a:srgbClr val="000000"/>
                </a:solidFill>
                <a:latin typeface="Calibri"/>
                <a:ea typeface="Calibri"/>
                <a:cs typeface="Calibri"/>
                <a:sym typeface="Calibri"/>
              </a:rPr>
              <a:t>and the information and goals </a:t>
            </a:r>
            <a:r>
              <a:rPr b="1" i="0" lang="en-US" sz="1200" u="sng" cap="none" strike="noStrike">
                <a:solidFill>
                  <a:srgbClr val="000000"/>
                </a:solidFill>
                <a:latin typeface="Calibri"/>
                <a:ea typeface="Calibri"/>
                <a:cs typeface="Calibri"/>
                <a:sym typeface="Calibri"/>
              </a:rPr>
              <a:t>CIP</a:t>
            </a:r>
            <a:r>
              <a:rPr b="0" i="0" lang="en-US" sz="1200" u="none" cap="none" strike="noStrike">
                <a:solidFill>
                  <a:srgbClr val="000000"/>
                </a:solidFill>
                <a:latin typeface="Calibri"/>
                <a:ea typeface="Calibri"/>
                <a:cs typeface="Calibri"/>
                <a:sym typeface="Calibri"/>
              </a:rPr>
              <a:t>. Reflect on if updates need to be made to the Strategic Plan.  </a:t>
            </a:r>
            <a:endParaRPr b="0" i="0" sz="1200" u="none" cap="none" strike="noStrike">
              <a:solidFill>
                <a:srgbClr val="000000"/>
              </a:solidFill>
              <a:latin typeface="Calibri"/>
              <a:ea typeface="Calibri"/>
              <a:cs typeface="Calibri"/>
              <a:sym typeface="Calibri"/>
            </a:endParaRPr>
          </a:p>
        </p:txBody>
      </p:sp>
      <p:sp>
        <p:nvSpPr>
          <p:cNvPr id="335" name="Google Shape;335;p11"/>
          <p:cNvSpPr txBox="1"/>
          <p:nvPr/>
        </p:nvSpPr>
        <p:spPr>
          <a:xfrm>
            <a:off x="7192652" y="192213"/>
            <a:ext cx="4462806" cy="830997"/>
          </a:xfrm>
          <a:prstGeom prst="rect">
            <a:avLst/>
          </a:prstGeom>
          <a:noFill/>
          <a:ln cap="flat" cmpd="sng" w="127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venir"/>
                <a:ea typeface="Avenir"/>
                <a:cs typeface="Avenir"/>
                <a:sym typeface="Avenir"/>
              </a:rPr>
              <a:t>Are </a:t>
            </a:r>
            <a:r>
              <a:rPr b="1" i="0" lang="en-US" sz="2400" u="sng" cap="none" strike="noStrike">
                <a:solidFill>
                  <a:schemeClr val="dk1"/>
                </a:solidFill>
                <a:latin typeface="Avenir"/>
                <a:ea typeface="Avenir"/>
                <a:cs typeface="Avenir"/>
                <a:sym typeface="Avenir"/>
              </a:rPr>
              <a:t>all</a:t>
            </a:r>
            <a:r>
              <a:rPr b="1" i="0" lang="en-US" sz="2400" u="none" cap="none" strike="noStrike">
                <a:solidFill>
                  <a:schemeClr val="dk1"/>
                </a:solidFill>
                <a:latin typeface="Avenir"/>
                <a:ea typeface="Avenir"/>
                <a:cs typeface="Avenir"/>
                <a:sym typeface="Avenir"/>
              </a:rPr>
              <a:t> CIP Goals reflected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venir"/>
                <a:ea typeface="Avenir"/>
                <a:cs typeface="Avenir"/>
                <a:sym typeface="Avenir"/>
              </a:rPr>
              <a:t>our Strategic Plan Priorities?</a:t>
            </a:r>
            <a:endParaRPr b="0" i="0" sz="1400" u="none" cap="none" strike="noStrike">
              <a:solidFill>
                <a:srgbClr val="000000"/>
              </a:solidFill>
              <a:latin typeface="Arial"/>
              <a:ea typeface="Arial"/>
              <a:cs typeface="Arial"/>
              <a:sym typeface="Arial"/>
            </a:endParaRPr>
          </a:p>
        </p:txBody>
      </p:sp>
      <p:grpSp>
        <p:nvGrpSpPr>
          <p:cNvPr id="336" name="Google Shape;336;p11"/>
          <p:cNvGrpSpPr/>
          <p:nvPr/>
        </p:nvGrpSpPr>
        <p:grpSpPr>
          <a:xfrm>
            <a:off x="4512471" y="1109988"/>
            <a:ext cx="6597185" cy="5408088"/>
            <a:chOff x="794666" y="10578"/>
            <a:chExt cx="6597185" cy="5408088"/>
          </a:xfrm>
        </p:grpSpPr>
        <p:sp>
          <p:nvSpPr>
            <p:cNvPr id="337" name="Google Shape;337;p11"/>
            <p:cNvSpPr/>
            <p:nvPr/>
          </p:nvSpPr>
          <p:spPr>
            <a:xfrm>
              <a:off x="3405985" y="2714622"/>
              <a:ext cx="615545" cy="1279132"/>
            </a:xfrm>
            <a:custGeom>
              <a:rect b="b" l="l" r="r" t="t"/>
              <a:pathLst>
                <a:path extrusionOk="0" h="120000" w="120000">
                  <a:moveTo>
                    <a:pt x="0" y="0"/>
                  </a:moveTo>
                  <a:lnTo>
                    <a:pt x="60000" y="0"/>
                  </a:lnTo>
                  <a:lnTo>
                    <a:pt x="60000" y="120000"/>
                  </a:lnTo>
                  <a:lnTo>
                    <a:pt x="120000" y="120000"/>
                  </a:lnTo>
                </a:path>
              </a:pathLst>
            </a:cu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1"/>
            <p:cNvSpPr txBox="1"/>
            <p:nvPr/>
          </p:nvSpPr>
          <p:spPr>
            <a:xfrm>
              <a:off x="3678270" y="3318700"/>
              <a:ext cx="70976" cy="7097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venir"/>
                <a:buNone/>
              </a:pPr>
              <a:r>
                <a:t/>
              </a:r>
              <a:endParaRPr b="0" i="0" sz="500" u="none" cap="none" strike="noStrike">
                <a:solidFill>
                  <a:schemeClr val="dk1"/>
                </a:solidFill>
                <a:latin typeface="Avenir"/>
                <a:ea typeface="Avenir"/>
                <a:cs typeface="Avenir"/>
                <a:sym typeface="Avenir"/>
              </a:endParaRPr>
            </a:p>
          </p:txBody>
        </p:sp>
        <p:sp>
          <p:nvSpPr>
            <p:cNvPr id="339" name="Google Shape;339;p11"/>
            <p:cNvSpPr/>
            <p:nvPr/>
          </p:nvSpPr>
          <p:spPr>
            <a:xfrm>
              <a:off x="3405985" y="2663613"/>
              <a:ext cx="615545" cy="91440"/>
            </a:xfrm>
            <a:custGeom>
              <a:rect b="b" l="l" r="r" t="t"/>
              <a:pathLst>
                <a:path extrusionOk="0" h="120000" w="120000">
                  <a:moveTo>
                    <a:pt x="0" y="66941"/>
                  </a:moveTo>
                  <a:lnTo>
                    <a:pt x="60000" y="66941"/>
                  </a:lnTo>
                  <a:lnTo>
                    <a:pt x="60000" y="60000"/>
                  </a:lnTo>
                  <a:lnTo>
                    <a:pt x="120000" y="60000"/>
                  </a:lnTo>
                </a:path>
              </a:pathLst>
            </a:cu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1"/>
            <p:cNvSpPr txBox="1"/>
            <p:nvPr/>
          </p:nvSpPr>
          <p:spPr>
            <a:xfrm>
              <a:off x="3698369" y="2693944"/>
              <a:ext cx="30778" cy="3077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venir"/>
                <a:buNone/>
              </a:pPr>
              <a:r>
                <a:t/>
              </a:r>
              <a:endParaRPr b="0" i="0" sz="500" u="none" cap="none" strike="noStrike">
                <a:solidFill>
                  <a:schemeClr val="dk1"/>
                </a:solidFill>
                <a:latin typeface="Avenir"/>
                <a:ea typeface="Avenir"/>
                <a:cs typeface="Avenir"/>
                <a:sym typeface="Avenir"/>
              </a:endParaRPr>
            </a:p>
          </p:txBody>
        </p:sp>
        <p:sp>
          <p:nvSpPr>
            <p:cNvPr id="341" name="Google Shape;341;p11"/>
            <p:cNvSpPr/>
            <p:nvPr/>
          </p:nvSpPr>
          <p:spPr>
            <a:xfrm>
              <a:off x="3405985" y="1424912"/>
              <a:ext cx="615545" cy="1289710"/>
            </a:xfrm>
            <a:custGeom>
              <a:rect b="b" l="l" r="r" t="t"/>
              <a:pathLst>
                <a:path extrusionOk="0" h="120000" w="120000">
                  <a:moveTo>
                    <a:pt x="0" y="120000"/>
                  </a:moveTo>
                  <a:lnTo>
                    <a:pt x="60000" y="120000"/>
                  </a:lnTo>
                  <a:lnTo>
                    <a:pt x="60000" y="0"/>
                  </a:lnTo>
                  <a:lnTo>
                    <a:pt x="120000" y="0"/>
                  </a:lnTo>
                </a:path>
              </a:pathLst>
            </a:cu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1"/>
            <p:cNvSpPr txBox="1"/>
            <p:nvPr/>
          </p:nvSpPr>
          <p:spPr>
            <a:xfrm>
              <a:off x="3678032" y="2034040"/>
              <a:ext cx="71453" cy="7145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venir"/>
                <a:buNone/>
              </a:pPr>
              <a:r>
                <a:t/>
              </a:r>
              <a:endParaRPr b="0" i="0" sz="500" u="none" cap="none" strike="noStrike">
                <a:solidFill>
                  <a:schemeClr val="dk1"/>
                </a:solidFill>
                <a:latin typeface="Avenir"/>
                <a:ea typeface="Avenir"/>
                <a:cs typeface="Avenir"/>
                <a:sym typeface="Avenir"/>
              </a:endParaRPr>
            </a:p>
          </p:txBody>
        </p:sp>
        <p:sp>
          <p:nvSpPr>
            <p:cNvPr id="343" name="Google Shape;343;p11"/>
            <p:cNvSpPr/>
            <p:nvPr/>
          </p:nvSpPr>
          <p:spPr>
            <a:xfrm rot="-5400000">
              <a:off x="-603718" y="1408962"/>
              <a:ext cx="5408088" cy="2611320"/>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1"/>
            <p:cNvSpPr txBox="1"/>
            <p:nvPr/>
          </p:nvSpPr>
          <p:spPr>
            <a:xfrm rot="-5400000">
              <a:off x="-603718" y="1408962"/>
              <a:ext cx="5408088" cy="261132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dk2"/>
                </a:buClr>
                <a:buSzPts val="2400"/>
                <a:buFont typeface="Avenir"/>
                <a:buNone/>
              </a:pPr>
              <a:r>
                <a:rPr b="1" i="0" lang="en-US" sz="2400" u="none" cap="none" strike="noStrike">
                  <a:solidFill>
                    <a:schemeClr val="dk2"/>
                  </a:solidFill>
                  <a:latin typeface="Avenir"/>
                  <a:ea typeface="Avenir"/>
                  <a:cs typeface="Avenir"/>
                  <a:sym typeface="Avenir"/>
                </a:rPr>
                <a:t>If not, which CIP Goal(s) are missing and should be added to the Strategic Plan?</a:t>
              </a:r>
              <a:endParaRPr b="0" i="0" sz="2400" u="none" cap="none" strike="noStrike">
                <a:solidFill>
                  <a:schemeClr val="lt1"/>
                </a:solidFill>
                <a:latin typeface="Avenir"/>
                <a:ea typeface="Avenir"/>
                <a:cs typeface="Avenir"/>
                <a:sym typeface="Avenir"/>
              </a:endParaRPr>
            </a:p>
          </p:txBody>
        </p:sp>
        <p:sp>
          <p:nvSpPr>
            <p:cNvPr id="345" name="Google Shape;345;p11"/>
            <p:cNvSpPr/>
            <p:nvPr/>
          </p:nvSpPr>
          <p:spPr>
            <a:xfrm>
              <a:off x="4021531" y="911143"/>
              <a:ext cx="3370320" cy="1027536"/>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1"/>
            <p:cNvSpPr txBox="1"/>
            <p:nvPr/>
          </p:nvSpPr>
          <p:spPr>
            <a:xfrm>
              <a:off x="4021531" y="911143"/>
              <a:ext cx="3370320" cy="1027536"/>
            </a:xfrm>
            <a:prstGeom prst="rect">
              <a:avLst/>
            </a:prstGeom>
            <a:noFill/>
            <a:ln>
              <a:noFill/>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Clr>
                  <a:schemeClr val="dk1"/>
                </a:buClr>
                <a:buSzPts val="6500"/>
                <a:buFont typeface="Avenir"/>
                <a:buNone/>
              </a:pPr>
              <a:r>
                <a:t/>
              </a:r>
              <a:endParaRPr b="0" i="0" sz="6500" u="none" cap="none" strike="noStrike">
                <a:solidFill>
                  <a:schemeClr val="lt1"/>
                </a:solidFill>
                <a:latin typeface="Avenir"/>
                <a:ea typeface="Avenir"/>
                <a:cs typeface="Avenir"/>
                <a:sym typeface="Avenir"/>
              </a:endParaRPr>
            </a:p>
          </p:txBody>
        </p:sp>
        <p:sp>
          <p:nvSpPr>
            <p:cNvPr id="347" name="Google Shape;347;p11"/>
            <p:cNvSpPr/>
            <p:nvPr/>
          </p:nvSpPr>
          <p:spPr>
            <a:xfrm>
              <a:off x="4021531" y="2195565"/>
              <a:ext cx="3370320" cy="1027536"/>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1"/>
            <p:cNvSpPr txBox="1"/>
            <p:nvPr/>
          </p:nvSpPr>
          <p:spPr>
            <a:xfrm>
              <a:off x="4021531" y="2195565"/>
              <a:ext cx="3370320" cy="1027536"/>
            </a:xfrm>
            <a:prstGeom prst="rect">
              <a:avLst/>
            </a:prstGeom>
            <a:noFill/>
            <a:ln>
              <a:noFill/>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Clr>
                  <a:schemeClr val="dk1"/>
                </a:buClr>
                <a:buSzPts val="6500"/>
                <a:buFont typeface="Avenir"/>
                <a:buNone/>
              </a:pPr>
              <a:r>
                <a:t/>
              </a:r>
              <a:endParaRPr b="0" i="0" sz="6500" u="none" cap="none" strike="noStrike">
                <a:solidFill>
                  <a:schemeClr val="lt1"/>
                </a:solidFill>
                <a:latin typeface="Avenir"/>
                <a:ea typeface="Avenir"/>
                <a:cs typeface="Avenir"/>
                <a:sym typeface="Avenir"/>
              </a:endParaRPr>
            </a:p>
          </p:txBody>
        </p:sp>
        <p:sp>
          <p:nvSpPr>
            <p:cNvPr id="349" name="Google Shape;349;p11"/>
            <p:cNvSpPr/>
            <p:nvPr/>
          </p:nvSpPr>
          <p:spPr>
            <a:xfrm>
              <a:off x="4021531" y="3479986"/>
              <a:ext cx="3370320" cy="1027536"/>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1"/>
            <p:cNvSpPr txBox="1"/>
            <p:nvPr/>
          </p:nvSpPr>
          <p:spPr>
            <a:xfrm>
              <a:off x="4021531" y="3479986"/>
              <a:ext cx="3370320" cy="1027536"/>
            </a:xfrm>
            <a:prstGeom prst="rect">
              <a:avLst/>
            </a:prstGeom>
            <a:noFill/>
            <a:ln>
              <a:noFill/>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Clr>
                  <a:schemeClr val="dk1"/>
                </a:buClr>
                <a:buSzPts val="6500"/>
                <a:buFont typeface="Avenir"/>
                <a:buNone/>
              </a:pPr>
              <a:r>
                <a:t/>
              </a:r>
              <a:endParaRPr b="0" i="0" sz="6500" u="none" cap="none" strike="noStrike">
                <a:solidFill>
                  <a:schemeClr val="lt1"/>
                </a:solidFill>
                <a:latin typeface="Avenir"/>
                <a:ea typeface="Avenir"/>
                <a:cs typeface="Avenir"/>
                <a:sym typeface="Aveni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1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56" name="Google Shape;356;p12"/>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57" name="Google Shape;357;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58" name="Google Shape;358;p12"/>
          <p:cNvSpPr txBox="1"/>
          <p:nvPr/>
        </p:nvSpPr>
        <p:spPr>
          <a:xfrm>
            <a:off x="1279071" y="55918"/>
            <a:ext cx="4126298" cy="132556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chemeClr val="dk2"/>
                </a:solidFill>
                <a:latin typeface="Arial"/>
                <a:ea typeface="Arial"/>
                <a:cs typeface="Arial"/>
                <a:sym typeface="Arial"/>
              </a:rPr>
              <a:t>Updates to the</a:t>
            </a:r>
            <a:endParaRPr b="1" i="0" sz="4100" u="none" cap="none" strike="noStrike">
              <a:solidFill>
                <a:schemeClr val="dk2"/>
              </a:solidFill>
              <a:latin typeface="Arial"/>
              <a:ea typeface="Arial"/>
              <a:cs typeface="Arial"/>
              <a:sym typeface="Arial"/>
            </a:endParaRPr>
          </a:p>
          <a:p>
            <a:pPr indent="0" lvl="0" marL="0" marR="0" rtl="0" algn="l">
              <a:lnSpc>
                <a:spcPct val="100000"/>
              </a:lnSpc>
              <a:spcBef>
                <a:spcPts val="600"/>
              </a:spcBef>
              <a:spcAft>
                <a:spcPts val="0"/>
              </a:spcAft>
              <a:buClr>
                <a:schemeClr val="dk2"/>
              </a:buClr>
              <a:buSzPts val="4100"/>
              <a:buFont typeface="Arial"/>
              <a:buNone/>
            </a:pPr>
            <a:r>
              <a:rPr b="1" i="0" lang="en-US" sz="4100" u="none" cap="none" strike="noStrike">
                <a:solidFill>
                  <a:schemeClr val="dk2"/>
                </a:solidFill>
                <a:latin typeface="Arial"/>
                <a:ea typeface="Arial"/>
                <a:cs typeface="Arial"/>
                <a:sym typeface="Arial"/>
              </a:rPr>
              <a:t>Strategic Plan</a:t>
            </a:r>
            <a:endParaRPr b="0" i="0" sz="1400" u="none" cap="none" strike="noStrike">
              <a:solidFill>
                <a:srgbClr val="000000"/>
              </a:solidFill>
              <a:latin typeface="Arial"/>
              <a:ea typeface="Arial"/>
              <a:cs typeface="Arial"/>
              <a:sym typeface="Arial"/>
            </a:endParaRPr>
          </a:p>
        </p:txBody>
      </p:sp>
      <p:sp>
        <p:nvSpPr>
          <p:cNvPr id="359" name="Google Shape;359;p12"/>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60" name="Google Shape;360;p12"/>
          <p:cNvSpPr txBox="1"/>
          <p:nvPr/>
        </p:nvSpPr>
        <p:spPr>
          <a:xfrm>
            <a:off x="131487" y="1381481"/>
            <a:ext cx="6421467" cy="5330215"/>
          </a:xfrm>
          <a:prstGeom prst="rect">
            <a:avLst/>
          </a:prstGeom>
          <a:noFill/>
          <a:ln cap="flat" cmpd="sng" w="57150">
            <a:solidFill>
              <a:schemeClr val="accent2"/>
            </a:solidFill>
            <a:prstDash val="solid"/>
            <a:round/>
            <a:headEnd len="sm" w="sm" type="none"/>
            <a:tailEnd len="sm" w="sm" type="none"/>
          </a:ln>
        </p:spPr>
        <p:txBody>
          <a:bodyPr anchorCtr="0" anchor="t" bIns="45700" lIns="91425" spcFirstLastPara="1" rIns="91425" wrap="square" tIns="45700">
            <a:normAutofit/>
          </a:bodyPr>
          <a:lstStyle/>
          <a:p>
            <a:pPr indent="-342900" lvl="0" marL="457200" marR="0" rtl="0" algn="l">
              <a:lnSpc>
                <a:spcPct val="90000"/>
              </a:lnSpc>
              <a:spcBef>
                <a:spcPts val="0"/>
              </a:spcBef>
              <a:spcAft>
                <a:spcPts val="0"/>
              </a:spcAft>
              <a:buClr>
                <a:schemeClr val="dk1"/>
              </a:buClr>
              <a:buSzPts val="1800"/>
              <a:buFont typeface="Twentieth Century"/>
              <a:buAutoNum type="arabicPeriod"/>
            </a:pPr>
            <a:r>
              <a:rPr b="0" i="1" lang="en-US" sz="1800" u="none" cap="none" strike="noStrike">
                <a:solidFill>
                  <a:schemeClr val="dk1"/>
                </a:solidFill>
                <a:latin typeface="Arial"/>
                <a:ea typeface="Arial"/>
                <a:cs typeface="Arial"/>
                <a:sym typeface="Arial"/>
              </a:rPr>
              <a:t>Enter all changes/updates to your plan – be sure to include accountability measures, as appropriate</a:t>
            </a:r>
            <a:r>
              <a:rPr b="0" i="1" lang="en-US" sz="2400" u="none" cap="none" strike="noStrike">
                <a:solidFill>
                  <a:schemeClr val="dk1"/>
                </a:solidFill>
                <a:latin typeface="Avenir"/>
                <a:ea typeface="Avenir"/>
                <a:cs typeface="Avenir"/>
                <a:sym typeface="Avenir"/>
              </a:rPr>
              <a:t>.</a:t>
            </a:r>
            <a:endParaRPr b="0" i="0" sz="1400" u="none" cap="none" strike="noStrike">
              <a:solidFill>
                <a:srgbClr val="000000"/>
              </a:solidFill>
              <a:latin typeface="Arial"/>
              <a:ea typeface="Arial"/>
              <a:cs typeface="Arial"/>
              <a:sym typeface="Arial"/>
            </a:endParaRPr>
          </a:p>
        </p:txBody>
      </p:sp>
      <p:sp>
        <p:nvSpPr>
          <p:cNvPr id="361" name="Google Shape;361;p12"/>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62" name="Google Shape;362;p12"/>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cxnSp>
        <p:nvCxnSpPr>
          <p:cNvPr id="363" name="Google Shape;363;p12"/>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364" name="Google Shape;364;p12"/>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65" name="Google Shape;365;p12"/>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66" name="Google Shape;366;p12"/>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pic>
        <p:nvPicPr>
          <p:cNvPr descr="Repeat with solid fill" id="367" name="Google Shape;367;p12"/>
          <p:cNvPicPr preferRelativeResize="0"/>
          <p:nvPr/>
        </p:nvPicPr>
        <p:blipFill rotWithShape="1">
          <a:blip r:embed="rId3">
            <a:alphaModFix/>
          </a:blip>
          <a:srcRect b="0" l="0" r="0" t="0"/>
          <a:stretch/>
        </p:blipFill>
        <p:spPr>
          <a:xfrm>
            <a:off x="8107435" y="1720647"/>
            <a:ext cx="3406624" cy="3406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3"/>
          <p:cNvSpPr txBox="1"/>
          <p:nvPr>
            <p:ph type="title"/>
          </p:nvPr>
        </p:nvSpPr>
        <p:spPr>
          <a:xfrm>
            <a:off x="3316224" y="2912364"/>
            <a:ext cx="5559552" cy="103327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MAP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5"/>
          <p:cNvSpPr txBox="1"/>
          <p:nvPr>
            <p:ph type="title"/>
          </p:nvPr>
        </p:nvSpPr>
        <p:spPr>
          <a:xfrm>
            <a:off x="101158" y="0"/>
            <a:ext cx="5809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Twentieth Century"/>
              <a:buNone/>
            </a:pPr>
            <a:r>
              <a:rPr b="1" lang="en-US">
                <a:solidFill>
                  <a:schemeClr val="accent2"/>
                </a:solidFill>
              </a:rPr>
              <a:t>SPRING</a:t>
            </a:r>
            <a:r>
              <a:rPr b="1" lang="en-US">
                <a:solidFill>
                  <a:schemeClr val="accent2"/>
                </a:solidFill>
                <a:latin typeface="Twentieth Century"/>
                <a:ea typeface="Twentieth Century"/>
                <a:cs typeface="Twentieth Century"/>
                <a:sym typeface="Twentieth Century"/>
              </a:rPr>
              <a:t> MAP Results</a:t>
            </a:r>
            <a:endParaRPr/>
          </a:p>
        </p:txBody>
      </p:sp>
      <p:sp>
        <p:nvSpPr>
          <p:cNvPr id="378" name="Google Shape;37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379" name="Google Shape;379;p15"/>
          <p:cNvPicPr preferRelativeResize="0"/>
          <p:nvPr/>
        </p:nvPicPr>
        <p:blipFill>
          <a:blip r:embed="rId3">
            <a:alphaModFix/>
          </a:blip>
          <a:stretch>
            <a:fillRect/>
          </a:stretch>
        </p:blipFill>
        <p:spPr>
          <a:xfrm>
            <a:off x="152400" y="1477963"/>
            <a:ext cx="9658350" cy="287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
          <p:cNvPicPr preferRelativeResize="0"/>
          <p:nvPr>
            <p:ph idx="2" type="pic"/>
          </p:nvPr>
        </p:nvPicPr>
        <p:blipFill rotWithShape="1">
          <a:blip r:embed="rId3">
            <a:alphaModFix/>
          </a:blip>
          <a:srcRect b="16710" l="0" r="0" t="16710"/>
          <a:stretch/>
        </p:blipFill>
        <p:spPr>
          <a:xfrm>
            <a:off x="7200479" y="1150210"/>
            <a:ext cx="2207046" cy="2204178"/>
          </a:xfrm>
          <a:prstGeom prst="rect">
            <a:avLst/>
          </a:prstGeom>
          <a:noFill/>
          <a:ln>
            <a:noFill/>
          </a:ln>
        </p:spPr>
      </p:pic>
      <p:pic>
        <p:nvPicPr>
          <p:cNvPr id="172" name="Google Shape;172;p2"/>
          <p:cNvPicPr preferRelativeResize="0"/>
          <p:nvPr>
            <p:ph idx="3" type="pic"/>
          </p:nvPr>
        </p:nvPicPr>
        <p:blipFill rotWithShape="1">
          <a:blip r:embed="rId4">
            <a:alphaModFix/>
          </a:blip>
          <a:srcRect b="0" l="16667" r="16666" t="0"/>
          <a:stretch/>
        </p:blipFill>
        <p:spPr>
          <a:xfrm>
            <a:off x="8444632" y="2579683"/>
            <a:ext cx="3096807" cy="3096807"/>
          </a:xfrm>
          <a:prstGeom prst="rect">
            <a:avLst/>
          </a:prstGeom>
          <a:noFill/>
          <a:ln>
            <a:noFill/>
          </a:ln>
        </p:spPr>
      </p:pic>
      <p:sp>
        <p:nvSpPr>
          <p:cNvPr id="173" name="Google Shape;173;p2"/>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Where We Are</a:t>
            </a:r>
            <a:endParaRPr/>
          </a:p>
        </p:txBody>
      </p:sp>
      <p:sp>
        <p:nvSpPr>
          <p:cNvPr id="174" name="Google Shape;174;p2"/>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85" name="Google Shape;385;p14"/>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86" name="Google Shape;386;p14"/>
          <p:cNvSpPr txBox="1"/>
          <p:nvPr/>
        </p:nvSpPr>
        <p:spPr>
          <a:xfrm>
            <a:off x="5894962" y="479493"/>
            <a:ext cx="5458838"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2"/>
              </a:buClr>
              <a:buSzPts val="4400"/>
              <a:buFont typeface="Twentieth Century"/>
              <a:buNone/>
            </a:pPr>
            <a:r>
              <a:rPr b="1" lang="en-US" sz="4400">
                <a:solidFill>
                  <a:schemeClr val="accent2"/>
                </a:solidFill>
                <a:latin typeface="Twentieth Century"/>
                <a:ea typeface="Twentieth Century"/>
                <a:cs typeface="Twentieth Century"/>
                <a:sym typeface="Twentieth Century"/>
              </a:rPr>
              <a:t>FALL</a:t>
            </a:r>
            <a:r>
              <a:rPr b="1" i="0" lang="en-US" sz="4400" u="none" cap="none" strike="noStrike">
                <a:solidFill>
                  <a:schemeClr val="accent2"/>
                </a:solidFill>
                <a:latin typeface="Twentieth Century"/>
                <a:ea typeface="Twentieth Century"/>
                <a:cs typeface="Twentieth Century"/>
                <a:sym typeface="Twentieth Century"/>
              </a:rPr>
              <a:t> MAP RESULTS</a:t>
            </a:r>
            <a:endParaRPr b="0" i="0" sz="1400" u="none" cap="none" strike="noStrike">
              <a:solidFill>
                <a:srgbClr val="000000"/>
              </a:solidFill>
              <a:latin typeface="Arial"/>
              <a:ea typeface="Arial"/>
              <a:cs typeface="Arial"/>
              <a:sym typeface="Arial"/>
            </a:endParaRPr>
          </a:p>
        </p:txBody>
      </p:sp>
      <p:sp>
        <p:nvSpPr>
          <p:cNvPr id="387" name="Google Shape;387;p14"/>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id="388" name="Google Shape;388;p14"/>
          <p:cNvPicPr preferRelativeResize="0"/>
          <p:nvPr/>
        </p:nvPicPr>
        <p:blipFill>
          <a:blip r:embed="rId3">
            <a:alphaModFix/>
          </a:blip>
          <a:stretch>
            <a:fillRect/>
          </a:stretch>
        </p:blipFill>
        <p:spPr>
          <a:xfrm>
            <a:off x="1109663" y="1800225"/>
            <a:ext cx="9972675" cy="3257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94" name="Google Shape;394;p16"/>
          <p:cNvSpPr txBox="1"/>
          <p:nvPr>
            <p:ph type="title"/>
          </p:nvPr>
        </p:nvSpPr>
        <p:spPr>
          <a:xfrm>
            <a:off x="838200" y="365125"/>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latin typeface="Twentieth Century"/>
                <a:ea typeface="Twentieth Century"/>
                <a:cs typeface="Twentieth Century"/>
                <a:sym typeface="Twentieth Century"/>
              </a:rPr>
              <a:t>GO Team Discussion:</a:t>
            </a:r>
            <a:br>
              <a:rPr b="1" lang="en-US">
                <a:solidFill>
                  <a:schemeClr val="dk2"/>
                </a:solidFill>
                <a:latin typeface="Twentieth Century"/>
                <a:ea typeface="Twentieth Century"/>
                <a:cs typeface="Twentieth Century"/>
                <a:sym typeface="Twentieth Century"/>
              </a:rPr>
            </a:br>
            <a:r>
              <a:rPr b="1" lang="en-US">
                <a:solidFill>
                  <a:schemeClr val="dk2"/>
                </a:solidFill>
                <a:latin typeface="Twentieth Century"/>
                <a:ea typeface="Twentieth Century"/>
                <a:cs typeface="Twentieth Century"/>
                <a:sym typeface="Twentieth Century"/>
              </a:rPr>
              <a:t>Data Protocol</a:t>
            </a:r>
            <a:endParaRPr/>
          </a:p>
        </p:txBody>
      </p:sp>
      <p:sp>
        <p:nvSpPr>
          <p:cNvPr id="395" name="Google Shape;395;p16"/>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96" name="Google Shape;396;p16"/>
          <p:cNvSpPr txBox="1"/>
          <p:nvPr/>
        </p:nvSpPr>
        <p:spPr>
          <a:xfrm>
            <a:off x="832725" y="2055813"/>
            <a:ext cx="5393361" cy="4351338"/>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Avenir"/>
                <a:ea typeface="Avenir"/>
                <a:cs typeface="Avenir"/>
                <a:sym typeface="Avenir"/>
              </a:rPr>
              <a:t>What do you notice?</a:t>
            </a:r>
            <a:endParaRPr b="0" i="0" sz="1400" u="none" cap="none" strike="noStrike">
              <a:solidFill>
                <a:srgbClr val="000000"/>
              </a:solidFill>
              <a:latin typeface="Arial"/>
              <a:ea typeface="Arial"/>
              <a:cs typeface="Arial"/>
              <a:sym typeface="Arial"/>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chemeClr val="dk1"/>
              </a:solidFill>
              <a:latin typeface="Avenir"/>
              <a:ea typeface="Avenir"/>
              <a:cs typeface="Avenir"/>
              <a:sym typeface="Avenir"/>
            </a:endParaRPr>
          </a:p>
          <a:p>
            <a:pPr indent="-228600" lvl="0" marL="285750" marR="0" rtl="0" algn="l">
              <a:lnSpc>
                <a:spcPct val="90000"/>
              </a:lnSpc>
              <a:spcBef>
                <a:spcPts val="1200"/>
              </a:spcBef>
              <a:spcAft>
                <a:spcPts val="0"/>
              </a:spcAft>
              <a:buClr>
                <a:schemeClr val="dk1"/>
              </a:buClr>
              <a:buSzPts val="3200"/>
              <a:buFont typeface="Arial"/>
              <a:buChar char="•"/>
            </a:pPr>
            <a:r>
              <a:rPr b="0" i="0" lang="en-US" sz="3200" u="none" cap="none" strike="noStrike">
                <a:solidFill>
                  <a:schemeClr val="dk1"/>
                </a:solidFill>
                <a:latin typeface="Avenir"/>
                <a:ea typeface="Avenir"/>
                <a:cs typeface="Avenir"/>
                <a:sym typeface="Avenir"/>
              </a:rPr>
              <a:t>What are your wonderings?</a:t>
            </a:r>
            <a:endParaRPr b="0" i="0" sz="1400" u="none" cap="none" strike="noStrike">
              <a:solidFill>
                <a:srgbClr val="000000"/>
              </a:solidFill>
              <a:latin typeface="Arial"/>
              <a:ea typeface="Arial"/>
              <a:cs typeface="Arial"/>
              <a:sym typeface="Arial"/>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chemeClr val="dk1"/>
              </a:solidFill>
              <a:latin typeface="Avenir"/>
              <a:ea typeface="Avenir"/>
              <a:cs typeface="Avenir"/>
              <a:sym typeface="Avenir"/>
            </a:endParaRPr>
          </a:p>
          <a:p>
            <a:pPr indent="-228600" lvl="0" marL="285750" marR="0" rtl="0" algn="l">
              <a:lnSpc>
                <a:spcPct val="90000"/>
              </a:lnSpc>
              <a:spcBef>
                <a:spcPts val="1200"/>
              </a:spcBef>
              <a:spcAft>
                <a:spcPts val="0"/>
              </a:spcAft>
              <a:buClr>
                <a:schemeClr val="dk1"/>
              </a:buClr>
              <a:buSzPts val="3200"/>
              <a:buFont typeface="Arial"/>
              <a:buChar char="•"/>
            </a:pPr>
            <a:r>
              <a:rPr b="0" i="0" lang="en-US" sz="3200" u="none" cap="none" strike="noStrike">
                <a:solidFill>
                  <a:schemeClr val="dk1"/>
                </a:solidFill>
                <a:latin typeface="Avenir"/>
                <a:ea typeface="Avenir"/>
                <a:cs typeface="Avenir"/>
                <a:sym typeface="Avenir"/>
              </a:rPr>
              <a:t>What additional questions do you have?</a:t>
            </a:r>
            <a:endParaRPr b="0" i="0" sz="1400" u="none" cap="none" strike="noStrike">
              <a:solidFill>
                <a:srgbClr val="000000"/>
              </a:solidFill>
              <a:latin typeface="Arial"/>
              <a:ea typeface="Arial"/>
              <a:cs typeface="Arial"/>
              <a:sym typeface="Arial"/>
            </a:endParaRPr>
          </a:p>
        </p:txBody>
      </p:sp>
      <p:sp>
        <p:nvSpPr>
          <p:cNvPr id="397" name="Google Shape;397;p16"/>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Help" id="398" name="Google Shape;398;p16"/>
          <p:cNvPicPr preferRelativeResize="0"/>
          <p:nvPr/>
        </p:nvPicPr>
        <p:blipFill rotWithShape="1">
          <a:blip r:embed="rId3">
            <a:alphaModFix/>
          </a:blip>
          <a:srcRect b="0" l="0" r="0" t="0"/>
          <a:stretch/>
        </p:blipFill>
        <p:spPr>
          <a:xfrm>
            <a:off x="7887184" y="1216485"/>
            <a:ext cx="3781051" cy="3781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399" name="Google Shape;399;p16"/>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cxnSp>
        <p:nvCxnSpPr>
          <p:cNvPr id="400" name="Google Shape;400;p16"/>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01" name="Google Shape;401;p16"/>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02" name="Google Shape;402;p16"/>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03" name="Google Shape;403;p16"/>
          <p:cNvSpPr txBox="1"/>
          <p:nvPr>
            <p:ph idx="12" type="sldNum"/>
          </p:nvPr>
        </p:nvSpPr>
        <p:spPr>
          <a:xfrm>
            <a:off x="10030244" y="6356350"/>
            <a:ext cx="1323555"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solidFill>
                  <a:srgbClr val="888888"/>
                </a:solidFill>
              </a:rPr>
              <a:t>‹#›</a:t>
            </a:fld>
            <a:endParaRPr>
              <a:solidFill>
                <a:srgbClr val="888888"/>
              </a:solidFill>
            </a:endParaRPr>
          </a:p>
        </p:txBody>
      </p:sp>
      <p:sp>
        <p:nvSpPr>
          <p:cNvPr id="404" name="Google Shape;404;p16"/>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8" name="Shape 408"/>
        <p:cNvGrpSpPr/>
        <p:nvPr/>
      </p:nvGrpSpPr>
      <p:grpSpPr>
        <a:xfrm>
          <a:off x="0" y="0"/>
          <a:ext cx="0" cy="0"/>
          <a:chOff x="0" y="0"/>
          <a:chExt cx="0" cy="0"/>
        </a:xfrm>
      </p:grpSpPr>
      <p:pic>
        <p:nvPicPr>
          <p:cNvPr descr="boy playing in playground in front of apartment building&#10;" id="409" name="Google Shape;409;p17"/>
          <p:cNvPicPr preferRelativeResize="0"/>
          <p:nvPr>
            <p:ph idx="2" type="pic"/>
          </p:nvPr>
        </p:nvPicPr>
        <p:blipFill rotWithShape="1">
          <a:blip r:embed="rId3">
            <a:alphaModFix/>
          </a:blip>
          <a:srcRect b="0" l="0" r="0" t="0"/>
          <a:stretch/>
        </p:blipFill>
        <p:spPr>
          <a:xfrm>
            <a:off x="0" y="1"/>
            <a:ext cx="12192000" cy="6858000"/>
          </a:xfrm>
          <a:prstGeom prst="rect">
            <a:avLst/>
          </a:prstGeom>
          <a:noFill/>
          <a:ln>
            <a:noFill/>
          </a:ln>
        </p:spPr>
      </p:pic>
      <p:sp>
        <p:nvSpPr>
          <p:cNvPr id="410" name="Google Shape;410;p17"/>
          <p:cNvSpPr txBox="1"/>
          <p:nvPr>
            <p:ph type="title"/>
          </p:nvPr>
        </p:nvSpPr>
        <p:spPr>
          <a:xfrm>
            <a:off x="3111500" y="370600"/>
            <a:ext cx="5923842" cy="5923842"/>
          </a:xfrm>
          <a:prstGeom prst="rect">
            <a:avLst/>
          </a:prstGeom>
          <a:solidFill>
            <a:schemeClr val="lt1">
              <a:alpha val="94509"/>
            </a:schemeClr>
          </a:solidFill>
          <a:ln>
            <a:noFill/>
          </a:ln>
        </p:spPr>
        <p:txBody>
          <a:bodyPr anchorCtr="0" anchor="b" bIns="2331700" lIns="457200" spcFirstLastPara="1" rIns="457200" wrap="square" tIns="45700">
            <a:noAutofit/>
          </a:bodyPr>
          <a:lstStyle/>
          <a:p>
            <a:pPr indent="0" lvl="0" marL="0" rtl="0" algn="ctr">
              <a:lnSpc>
                <a:spcPct val="90000"/>
              </a:lnSpc>
              <a:spcBef>
                <a:spcPts val="0"/>
              </a:spcBef>
              <a:spcAft>
                <a:spcPts val="0"/>
              </a:spcAft>
              <a:buClr>
                <a:schemeClr val="dk1"/>
              </a:buClr>
              <a:buSzPts val="3200"/>
              <a:buFont typeface="Twentieth Century"/>
              <a:buNone/>
            </a:pPr>
            <a:r>
              <a:rPr lang="en-US" sz="3200"/>
              <a:t>Strategic planning will help you fully uncover your available options, set priorities for them, and define the methods to achieve them.</a:t>
            </a:r>
            <a:endParaRPr/>
          </a:p>
        </p:txBody>
      </p:sp>
      <p:sp>
        <p:nvSpPr>
          <p:cNvPr id="411" name="Google Shape;411;p17"/>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Robert J. Mckain</a:t>
            </a:r>
            <a:endParaRPr/>
          </a:p>
          <a:p>
            <a:pPr indent="0" lvl="0" marL="0" rtl="0" algn="ctr">
              <a:lnSpc>
                <a:spcPct val="90000"/>
              </a:lnSpc>
              <a:spcBef>
                <a:spcPts val="1000"/>
              </a:spcBef>
              <a:spcAft>
                <a:spcPts val="0"/>
              </a:spcAft>
              <a:buClr>
                <a:schemeClr val="dk1"/>
              </a:buClr>
              <a:buSzPts val="2400"/>
              <a:buNone/>
            </a:pPr>
            <a:r>
              <a:t/>
            </a:r>
            <a:endParaRPr/>
          </a:p>
        </p:txBody>
      </p:sp>
      <p:sp>
        <p:nvSpPr>
          <p:cNvPr id="412" name="Google Shape;412;p17"/>
          <p:cNvSpPr/>
          <p:nvPr/>
        </p:nvSpPr>
        <p:spPr>
          <a:xfrm flipH="1" rot="-1433260">
            <a:off x="2607299" y="8363"/>
            <a:ext cx="6816262" cy="6816262"/>
          </a:xfrm>
          <a:prstGeom prst="arc">
            <a:avLst>
              <a:gd fmla="val 16200000" name="adj1"/>
              <a:gd fmla="val 20401595" name="adj2"/>
            </a:avLst>
          </a:prstGeom>
          <a:noFill/>
          <a:ln cap="rnd" cmpd="sng" w="127000">
            <a:solidFill>
              <a:schemeClr val="accent4">
                <a:alpha val="9450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13" name="Google Shape;413;p17"/>
          <p:cNvSpPr/>
          <p:nvPr/>
        </p:nvSpPr>
        <p:spPr>
          <a:xfrm>
            <a:off x="8153400" y="4609861"/>
            <a:ext cx="873032" cy="84934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14" name="Google Shape;414;p17"/>
          <p:cNvSpPr txBox="1"/>
          <p:nvPr>
            <p:ph idx="4294967295"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9/3/20XX</a:t>
            </a:r>
            <a:endParaRPr/>
          </a:p>
        </p:txBody>
      </p:sp>
      <p:sp>
        <p:nvSpPr>
          <p:cNvPr id="415" name="Google Shape;41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latin typeface="Calibri"/>
                <a:ea typeface="Calibri"/>
                <a:cs typeface="Calibri"/>
                <a:sym typeface="Calibri"/>
              </a:rPr>
              <a:t>‹#›</a:t>
            </a:fld>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p1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21" name="Google Shape;421;p18"/>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22" name="Google Shape;422;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23" name="Google Shape;423;p18"/>
          <p:cNvSpPr txBox="1"/>
          <p:nvPr>
            <p:ph type="title"/>
          </p:nvPr>
        </p:nvSpPr>
        <p:spPr>
          <a:xfrm>
            <a:off x="838201" y="367075"/>
            <a:ext cx="51205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latin typeface="Twentieth Century"/>
                <a:ea typeface="Twentieth Century"/>
                <a:cs typeface="Twentieth Century"/>
                <a:sym typeface="Twentieth Century"/>
              </a:rPr>
              <a:t>Where we’re going</a:t>
            </a:r>
            <a:endParaRPr/>
          </a:p>
        </p:txBody>
      </p:sp>
      <p:sp>
        <p:nvSpPr>
          <p:cNvPr id="424" name="Google Shape;424;p18"/>
          <p:cNvSpPr txBox="1"/>
          <p:nvPr>
            <p:ph idx="1" type="body"/>
          </p:nvPr>
        </p:nvSpPr>
        <p:spPr>
          <a:xfrm>
            <a:off x="838201" y="1825625"/>
            <a:ext cx="509219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At our next meeting(s) we will discuss how our data is aligning to our strategic plan and determine if we need to make any adjustments. </a:t>
            </a:r>
            <a:endParaRPr/>
          </a:p>
          <a:p>
            <a:pPr indent="0" lvl="0" marL="0" rtl="0" algn="l">
              <a:lnSpc>
                <a:spcPct val="90000"/>
              </a:lnSpc>
              <a:spcBef>
                <a:spcPts val="1000"/>
              </a:spcBef>
              <a:spcAft>
                <a:spcPts val="0"/>
              </a:spcAft>
              <a:buClr>
                <a:schemeClr val="dk1"/>
              </a:buClr>
              <a:buSzPts val="2400"/>
              <a:buNone/>
            </a:pPr>
            <a:r>
              <a:rPr lang="en-US"/>
              <a:t>Before the end of Fall Semester, we will take </a:t>
            </a:r>
            <a:r>
              <a:rPr b="1" lang="en-US"/>
              <a:t>Action</a:t>
            </a:r>
            <a:r>
              <a:rPr lang="en-US"/>
              <a:t> (vote) on ranking our strategic priorities for the 2024-2025 school year.</a:t>
            </a:r>
            <a:endParaRPr/>
          </a:p>
          <a:p>
            <a:pPr indent="0" lvl="0" marL="0" rtl="0" algn="l">
              <a:lnSpc>
                <a:spcPct val="90000"/>
              </a:lnSpc>
              <a:spcBef>
                <a:spcPts val="1000"/>
              </a:spcBef>
              <a:spcAft>
                <a:spcPts val="0"/>
              </a:spcAft>
              <a:buClr>
                <a:schemeClr val="dk1"/>
              </a:buClr>
              <a:buSzPts val="2400"/>
              <a:buNone/>
            </a:pPr>
            <a:r>
              <a:rPr lang="en-US"/>
              <a:t>Let me or the Chair know of any additional information you need for our future discussion.</a:t>
            </a:r>
            <a:endParaRPr/>
          </a:p>
          <a:p>
            <a:pPr indent="152400" lvl="0" marL="0" rtl="0" algn="l">
              <a:lnSpc>
                <a:spcPct val="90000"/>
              </a:lnSpc>
              <a:spcBef>
                <a:spcPts val="1000"/>
              </a:spcBef>
              <a:spcAft>
                <a:spcPts val="0"/>
              </a:spcAft>
              <a:buClr>
                <a:schemeClr val="dk1"/>
              </a:buClr>
              <a:buSzPts val="2400"/>
              <a:buFont typeface="Arial"/>
              <a:buNone/>
            </a:pPr>
            <a:r>
              <a:t/>
            </a:r>
            <a:endParaRPr/>
          </a:p>
        </p:txBody>
      </p:sp>
      <p:sp>
        <p:nvSpPr>
          <p:cNvPr id="425" name="Google Shape;425;p18"/>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id="426" name="Google Shape;426;p18"/>
          <p:cNvPicPr preferRelativeResize="0"/>
          <p:nvPr>
            <p:ph idx="2" type="pic"/>
          </p:nvPr>
        </p:nvPicPr>
        <p:blipFill rotWithShape="1">
          <a:blip r:embed="rId3">
            <a:alphaModFix/>
          </a:blip>
          <a:srcRect b="17913" l="0" r="0" t="17913"/>
          <a:stretch/>
        </p:blipFill>
        <p:spPr>
          <a:xfrm>
            <a:off x="7901259" y="2727729"/>
            <a:ext cx="4290740" cy="4130271"/>
          </a:xfrm>
          <a:prstGeom prst="rect">
            <a:avLst/>
          </a:prstGeom>
          <a:noFill/>
          <a:ln>
            <a:noFill/>
          </a:ln>
        </p:spPr>
      </p:pic>
      <p:sp>
        <p:nvSpPr>
          <p:cNvPr id="427" name="Google Shape;427;p18"/>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pic>
        <p:nvPicPr>
          <p:cNvPr id="428" name="Google Shape;428;p18"/>
          <p:cNvPicPr preferRelativeResize="0"/>
          <p:nvPr>
            <p:ph idx="3" type="pic"/>
          </p:nvPr>
        </p:nvPicPr>
        <p:blipFill rotWithShape="1">
          <a:blip r:embed="rId4">
            <a:alphaModFix/>
          </a:blip>
          <a:srcRect b="4" l="21900" r="2" t="0"/>
          <a:stretch/>
        </p:blipFill>
        <p:spPr>
          <a:xfrm>
            <a:off x="6261609" y="0"/>
            <a:ext cx="3519311" cy="3007909"/>
          </a:xfrm>
          <a:prstGeom prst="rect">
            <a:avLst/>
          </a:prstGeom>
          <a:noFill/>
          <a:ln>
            <a:noFill/>
          </a:ln>
        </p:spPr>
      </p:pic>
      <p:sp>
        <p:nvSpPr>
          <p:cNvPr id="429" name="Google Shape;42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FFFFFF"/>
              </a:buClr>
              <a:buSzPts val="1200"/>
              <a:buFont typeface="Avenir"/>
              <a:buNone/>
            </a:pPr>
            <a:fld id="{00000000-1234-1234-1234-123412341234}" type="slidenum">
              <a:rPr b="0" i="0" lang="en-US" u="none" strike="noStrike">
                <a:solidFill>
                  <a:srgbClr val="FFFFFF"/>
                </a:solidFill>
              </a:rPr>
              <a:t>‹#›</a:t>
            </a:fld>
            <a:endParaRPr b="0" i="0" u="none" strike="noStrike">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9"/>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lang="en-US"/>
              <a:t>Thank you</a:t>
            </a:r>
            <a:endParaRPr/>
          </a:p>
        </p:txBody>
      </p:sp>
      <p:sp>
        <p:nvSpPr>
          <p:cNvPr id="435" name="Google Shape;435;p19"/>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Timeline for GO Teams</a:t>
            </a:r>
            <a:endParaRPr/>
          </a:p>
        </p:txBody>
      </p:sp>
      <p:grpSp>
        <p:nvGrpSpPr>
          <p:cNvPr id="180" name="Google Shape;180;p3"/>
          <p:cNvGrpSpPr/>
          <p:nvPr/>
        </p:nvGrpSpPr>
        <p:grpSpPr>
          <a:xfrm>
            <a:off x="1000180" y="2648387"/>
            <a:ext cx="10188590" cy="2650626"/>
            <a:chOff x="3484" y="517200"/>
            <a:chExt cx="10188590" cy="2650626"/>
          </a:xfrm>
        </p:grpSpPr>
        <p:sp>
          <p:nvSpPr>
            <p:cNvPr id="181" name="Google Shape;181;p3"/>
            <p:cNvSpPr/>
            <p:nvPr/>
          </p:nvSpPr>
          <p:spPr>
            <a:xfrm>
              <a:off x="3484" y="517200"/>
              <a:ext cx="1886775" cy="2641486"/>
            </a:xfrm>
            <a:prstGeom prst="rect">
              <a:avLst/>
            </a:prstGeom>
            <a:solidFill>
              <a:srgbClr val="FCF5D8">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
            <p:cNvSpPr txBox="1"/>
            <p:nvPr/>
          </p:nvSpPr>
          <p:spPr>
            <a:xfrm>
              <a:off x="3484"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Fall 2021</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GO Team Developed 2021-2025 Strategic Plan</a:t>
              </a:r>
              <a:endParaRPr b="0" i="0" sz="1100" u="none" cap="none" strike="noStrike">
                <a:solidFill>
                  <a:schemeClr val="dk1"/>
                </a:solidFill>
                <a:latin typeface="Avenir"/>
                <a:ea typeface="Avenir"/>
                <a:cs typeface="Avenir"/>
                <a:sym typeface="Avenir"/>
              </a:endParaRPr>
            </a:p>
          </p:txBody>
        </p:sp>
        <p:sp>
          <p:nvSpPr>
            <p:cNvPr id="183" name="Google Shape;183;p3"/>
            <p:cNvSpPr/>
            <p:nvPr/>
          </p:nvSpPr>
          <p:spPr>
            <a:xfrm>
              <a:off x="550649" y="781349"/>
              <a:ext cx="792445" cy="792445"/>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
            <p:cNvSpPr txBox="1"/>
            <p:nvPr/>
          </p:nvSpPr>
          <p:spPr>
            <a:xfrm>
              <a:off x="666700"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1</a:t>
              </a:r>
              <a:endParaRPr b="0" i="0" sz="1400" u="none" cap="none" strike="noStrike">
                <a:solidFill>
                  <a:srgbClr val="000000"/>
                </a:solidFill>
                <a:latin typeface="Arial"/>
                <a:ea typeface="Arial"/>
                <a:cs typeface="Arial"/>
                <a:sym typeface="Arial"/>
              </a:endParaRPr>
            </a:p>
          </p:txBody>
        </p:sp>
        <p:sp>
          <p:nvSpPr>
            <p:cNvPr id="185" name="Google Shape;185;p3"/>
            <p:cNvSpPr/>
            <p:nvPr/>
          </p:nvSpPr>
          <p:spPr>
            <a:xfrm>
              <a:off x="3484" y="3158615"/>
              <a:ext cx="1886775" cy="72"/>
            </a:xfrm>
            <a:prstGeom prst="rect">
              <a:avLst/>
            </a:prstGeom>
            <a:solidFill>
              <a:srgbClr val="A9279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
            <p:cNvSpPr/>
            <p:nvPr/>
          </p:nvSpPr>
          <p:spPr>
            <a:xfrm>
              <a:off x="2078938" y="517200"/>
              <a:ext cx="1886775" cy="2641486"/>
            </a:xfrm>
            <a:prstGeom prst="rect">
              <a:avLst/>
            </a:prstGeom>
            <a:solidFill>
              <a:srgbClr val="F8E4CF">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
            <p:cNvSpPr txBox="1"/>
            <p:nvPr/>
          </p:nvSpPr>
          <p:spPr>
            <a:xfrm>
              <a:off x="2078938"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Summer 2023</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School Leadership completed Needs Assessment and defined overarching needs for SY22-23</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2626103" y="781349"/>
              <a:ext cx="792445" cy="792445"/>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
            <p:cNvSpPr txBox="1"/>
            <p:nvPr/>
          </p:nvSpPr>
          <p:spPr>
            <a:xfrm>
              <a:off x="2742154"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2</a:t>
              </a:r>
              <a:endParaRPr b="0" i="0" sz="1400" u="none" cap="none" strike="noStrike">
                <a:solidFill>
                  <a:srgbClr val="000000"/>
                </a:solidFill>
                <a:latin typeface="Arial"/>
                <a:ea typeface="Arial"/>
                <a:cs typeface="Arial"/>
                <a:sym typeface="Arial"/>
              </a:endParaRPr>
            </a:p>
          </p:txBody>
        </p:sp>
        <p:sp>
          <p:nvSpPr>
            <p:cNvPr id="190" name="Google Shape;190;p3"/>
            <p:cNvSpPr/>
            <p:nvPr/>
          </p:nvSpPr>
          <p:spPr>
            <a:xfrm>
              <a:off x="2078938" y="3158615"/>
              <a:ext cx="1886775" cy="72"/>
            </a:xfrm>
            <a:prstGeom prst="rect">
              <a:avLst/>
            </a:prstGeom>
            <a:solidFill>
              <a:srgbClr val="A9279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a:off x="4154392" y="517200"/>
              <a:ext cx="1886775" cy="2641486"/>
            </a:xfrm>
            <a:prstGeom prst="rect">
              <a:avLst/>
            </a:prstGeom>
            <a:solidFill>
              <a:srgbClr val="BAF0FF">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
            <p:cNvSpPr txBox="1"/>
            <p:nvPr/>
          </p:nvSpPr>
          <p:spPr>
            <a:xfrm>
              <a:off x="4154392"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August 2023</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School Leadership completed 2023-2024 Continuous Improvement Plan</a:t>
              </a:r>
              <a:endParaRPr b="0" i="0" sz="1400" u="none" cap="none" strike="noStrike">
                <a:solidFill>
                  <a:srgbClr val="000000"/>
                </a:solidFill>
                <a:latin typeface="Arial"/>
                <a:ea typeface="Arial"/>
                <a:cs typeface="Arial"/>
                <a:sym typeface="Arial"/>
              </a:endParaRPr>
            </a:p>
          </p:txBody>
        </p:sp>
        <p:sp>
          <p:nvSpPr>
            <p:cNvPr id="193" name="Google Shape;193;p3"/>
            <p:cNvSpPr/>
            <p:nvPr/>
          </p:nvSpPr>
          <p:spPr>
            <a:xfrm>
              <a:off x="4701557" y="781349"/>
              <a:ext cx="792445" cy="792445"/>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
            <p:cNvSpPr txBox="1"/>
            <p:nvPr/>
          </p:nvSpPr>
          <p:spPr>
            <a:xfrm>
              <a:off x="4817608"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3</a:t>
              </a:r>
              <a:endParaRPr b="0" i="0" sz="1400" u="none" cap="none" strike="noStrike">
                <a:solidFill>
                  <a:srgbClr val="000000"/>
                </a:solidFill>
                <a:latin typeface="Arial"/>
                <a:ea typeface="Arial"/>
                <a:cs typeface="Arial"/>
                <a:sym typeface="Arial"/>
              </a:endParaRPr>
            </a:p>
          </p:txBody>
        </p:sp>
        <p:sp>
          <p:nvSpPr>
            <p:cNvPr id="195" name="Google Shape;195;p3"/>
            <p:cNvSpPr/>
            <p:nvPr/>
          </p:nvSpPr>
          <p:spPr>
            <a:xfrm>
              <a:off x="4154392" y="3158615"/>
              <a:ext cx="1886775" cy="72"/>
            </a:xfrm>
            <a:prstGeom prst="rect">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6212751" y="526340"/>
              <a:ext cx="1886775" cy="2641486"/>
            </a:xfrm>
            <a:prstGeom prst="rect">
              <a:avLst/>
            </a:prstGeom>
            <a:solidFill>
              <a:srgbClr val="F3CDED">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
            <p:cNvSpPr txBox="1"/>
            <p:nvPr/>
          </p:nvSpPr>
          <p:spPr>
            <a:xfrm>
              <a:off x="6212751" y="153010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Sept. – Dec. 2023</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85"/>
                </a:spcBef>
                <a:spcAft>
                  <a:spcPts val="0"/>
                </a:spcAft>
                <a:buClr>
                  <a:schemeClr val="dk1"/>
                </a:buClr>
                <a:buSzPts val="1100"/>
                <a:buFont typeface="Avenir"/>
                <a:buNone/>
              </a:pPr>
              <a:r>
                <a:rPr b="0" i="0" lang="en-US" sz="1100" u="none" cap="none" strike="noStrike">
                  <a:solidFill>
                    <a:schemeClr val="dk1"/>
                  </a:solidFill>
                  <a:latin typeface="Avenir"/>
                  <a:ea typeface="Avenir"/>
                  <a:cs typeface="Avenir"/>
                  <a:sym typeface="Avenir"/>
                </a:rPr>
                <a:t>Utilizing current data, the </a:t>
              </a:r>
              <a:r>
                <a:rPr b="1" i="0" lang="en-US" sz="1100" u="none" cap="none" strike="noStrike">
                  <a:solidFill>
                    <a:schemeClr val="dk1"/>
                  </a:solidFill>
                  <a:latin typeface="Avenir"/>
                  <a:ea typeface="Avenir"/>
                  <a:cs typeface="Avenir"/>
                  <a:sym typeface="Avenir"/>
                </a:rPr>
                <a:t>GO Team </a:t>
              </a:r>
              <a:r>
                <a:rPr b="0" i="0" lang="en-US" sz="1100" u="none" cap="none" strike="noStrike">
                  <a:solidFill>
                    <a:schemeClr val="dk1"/>
                  </a:solidFill>
                  <a:latin typeface="Avenir"/>
                  <a:ea typeface="Avenir"/>
                  <a:cs typeface="Avenir"/>
                  <a:sym typeface="Avenir"/>
                </a:rPr>
                <a:t>will review &amp; possibly update the school strategic priorities and plan </a:t>
              </a:r>
              <a:endParaRPr b="0" i="0" sz="1400" u="none" cap="none" strike="noStrike">
                <a:solidFill>
                  <a:srgbClr val="000000"/>
                </a:solidFill>
                <a:latin typeface="Arial"/>
                <a:ea typeface="Arial"/>
                <a:cs typeface="Arial"/>
                <a:sym typeface="Arial"/>
              </a:endParaRPr>
            </a:p>
          </p:txBody>
        </p:sp>
        <p:sp>
          <p:nvSpPr>
            <p:cNvPr id="198" name="Google Shape;198;p3"/>
            <p:cNvSpPr/>
            <p:nvPr/>
          </p:nvSpPr>
          <p:spPr>
            <a:xfrm>
              <a:off x="6777010" y="781349"/>
              <a:ext cx="792445" cy="792445"/>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
            <p:cNvSpPr txBox="1"/>
            <p:nvPr/>
          </p:nvSpPr>
          <p:spPr>
            <a:xfrm>
              <a:off x="6893061"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4</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6229845" y="3158615"/>
              <a:ext cx="1886775" cy="72"/>
            </a:xfrm>
            <a:prstGeom prst="rect">
              <a:avLst/>
            </a:prstGeom>
            <a:solidFill>
              <a:schemeClr val="accent4"/>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
            <p:cNvSpPr/>
            <p:nvPr/>
          </p:nvSpPr>
          <p:spPr>
            <a:xfrm>
              <a:off x="8305299" y="517200"/>
              <a:ext cx="1886775" cy="2641486"/>
            </a:xfrm>
            <a:prstGeom prst="rect">
              <a:avLst/>
            </a:prstGeom>
            <a:solidFill>
              <a:srgbClr val="C3F6D1">
                <a:alpha val="8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
            <p:cNvSpPr txBox="1"/>
            <p:nvPr/>
          </p:nvSpPr>
          <p:spPr>
            <a:xfrm>
              <a:off x="8305299"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cap="none" strike="noStrike">
                  <a:solidFill>
                    <a:schemeClr val="dk1"/>
                  </a:solidFill>
                  <a:latin typeface="Avenir"/>
                  <a:ea typeface="Avenir"/>
                  <a:cs typeface="Avenir"/>
                  <a:sym typeface="Avenir"/>
                </a:rPr>
                <a:t>Before Winter Break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85"/>
                </a:spcBef>
                <a:spcAft>
                  <a:spcPts val="0"/>
                </a:spcAft>
                <a:buClr>
                  <a:schemeClr val="dk1"/>
                </a:buClr>
                <a:buSzPts val="1100"/>
                <a:buFont typeface="Avenir"/>
                <a:buNone/>
              </a:pPr>
              <a:r>
                <a:rPr b="1" i="0" lang="en-US" sz="1100" u="none" cap="none" strike="noStrike">
                  <a:solidFill>
                    <a:schemeClr val="dk1"/>
                  </a:solidFill>
                  <a:latin typeface="Avenir"/>
                  <a:ea typeface="Avenir"/>
                  <a:cs typeface="Avenir"/>
                  <a:sym typeface="Avenir"/>
                </a:rPr>
                <a:t>GO Team </a:t>
              </a:r>
              <a:r>
                <a:rPr b="0" i="0" lang="en-US" sz="1100" u="none" cap="none" strike="noStrike">
                  <a:solidFill>
                    <a:schemeClr val="dk1"/>
                  </a:solidFill>
                  <a:latin typeface="Avenir"/>
                  <a:ea typeface="Avenir"/>
                  <a:cs typeface="Avenir"/>
                  <a:sym typeface="Avenir"/>
                </a:rPr>
                <a:t>will take action (vote) on the rank of the strategic plan priorities for SY24-25 in preparation for budget discussions.</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a:off x="8852464" y="781349"/>
              <a:ext cx="792445" cy="792445"/>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
            <p:cNvSpPr txBox="1"/>
            <p:nvPr/>
          </p:nvSpPr>
          <p:spPr>
            <a:xfrm>
              <a:off x="8968515"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b="0" i="0" lang="en-US" sz="3800" u="none" cap="none" strike="noStrike">
                  <a:solidFill>
                    <a:schemeClr val="lt1"/>
                  </a:solidFill>
                  <a:latin typeface="Avenir"/>
                  <a:ea typeface="Avenir"/>
                  <a:cs typeface="Avenir"/>
                  <a:sym typeface="Avenir"/>
                </a:rPr>
                <a:t>5</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8305299" y="3158615"/>
              <a:ext cx="1886775" cy="72"/>
            </a:xfrm>
            <a:prstGeom prst="rect">
              <a:avLst/>
            </a:prstGeom>
            <a:solidFill>
              <a:srgbClr val="129836"/>
            </a:solid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 name="Google Shape;20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07" name="Google Shape;207;p3"/>
          <p:cNvSpPr/>
          <p:nvPr/>
        </p:nvSpPr>
        <p:spPr>
          <a:xfrm>
            <a:off x="7802310" y="1358574"/>
            <a:ext cx="731378" cy="1213503"/>
          </a:xfrm>
          <a:prstGeom prst="downArrow">
            <a:avLst>
              <a:gd fmla="val 50000" name="adj1"/>
              <a:gd fmla="val 50000" name="adj2"/>
            </a:avLst>
          </a:prstGeom>
          <a:solidFill>
            <a:schemeClr val="accent5"/>
          </a:solidFill>
          <a:ln cap="flat" cmpd="sng" w="12700">
            <a:solidFill>
              <a:srgbClr val="7B1E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208" name="Google Shape;208;p3"/>
          <p:cNvSpPr txBox="1"/>
          <p:nvPr/>
        </p:nvSpPr>
        <p:spPr>
          <a:xfrm>
            <a:off x="7334684" y="953659"/>
            <a:ext cx="16666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venir"/>
                <a:ea typeface="Avenir"/>
                <a:cs typeface="Avenir"/>
                <a:sym typeface="Avenir"/>
              </a:rPr>
              <a:t>You are </a:t>
            </a:r>
            <a:r>
              <a:rPr b="1" i="0" lang="en-US" sz="1800" u="none" cap="none" strike="noStrike">
                <a:solidFill>
                  <a:schemeClr val="accent3"/>
                </a:solidFill>
                <a:latin typeface="Avenir"/>
                <a:ea typeface="Avenir"/>
                <a:cs typeface="Avenir"/>
                <a:sym typeface="Avenir"/>
              </a:rPr>
              <a:t>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Twentieth Century"/>
              <a:buNone/>
            </a:pPr>
            <a:r>
              <a:rPr b="1" lang="en-US" sz="5400"/>
              <a:t>Discussion Items</a:t>
            </a:r>
            <a:endParaRPr/>
          </a:p>
        </p:txBody>
      </p:sp>
      <p:sp>
        <p:nvSpPr>
          <p:cNvPr id="214" name="Google Shape;214;p4"/>
          <p:cNvSpPr txBox="1"/>
          <p:nvPr>
            <p:ph idx="1" type="body"/>
          </p:nvPr>
        </p:nvSpPr>
        <p:spPr>
          <a:xfrm>
            <a:off x="5617029" y="1844288"/>
            <a:ext cx="5977563" cy="393192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b="1" lang="en-US"/>
              <a:t>Current Strategic Plan</a:t>
            </a:r>
            <a:endParaRPr/>
          </a:p>
          <a:p>
            <a:pPr indent="0" lvl="0" marL="0" rtl="0" algn="l">
              <a:lnSpc>
                <a:spcPct val="100000"/>
              </a:lnSpc>
              <a:spcBef>
                <a:spcPts val="0"/>
              </a:spcBef>
              <a:spcAft>
                <a:spcPts val="0"/>
              </a:spcAft>
              <a:buClr>
                <a:schemeClr val="dk1"/>
              </a:buClr>
              <a:buSzPct val="100000"/>
              <a:buNone/>
            </a:pPr>
            <a:r>
              <a:t/>
            </a:r>
            <a:endParaRPr/>
          </a:p>
          <a:p>
            <a:pPr indent="0" lvl="0" marL="0" rtl="0" algn="l">
              <a:lnSpc>
                <a:spcPct val="100000"/>
              </a:lnSpc>
              <a:spcBef>
                <a:spcPts val="0"/>
              </a:spcBef>
              <a:spcAft>
                <a:spcPts val="0"/>
              </a:spcAft>
              <a:buClr>
                <a:schemeClr val="dk1"/>
              </a:buClr>
              <a:buSzPct val="100000"/>
              <a:buNone/>
            </a:pPr>
            <a:r>
              <a:rPr b="1" lang="en-US"/>
              <a:t>Continuous Improvement Plan</a:t>
            </a:r>
            <a:endParaRPr/>
          </a:p>
          <a:p>
            <a:pPr indent="0" lvl="0" marL="0" rtl="0" algn="l">
              <a:lnSpc>
                <a:spcPct val="100000"/>
              </a:lnSpc>
              <a:spcBef>
                <a:spcPts val="0"/>
              </a:spcBef>
              <a:spcAft>
                <a:spcPts val="0"/>
              </a:spcAft>
              <a:buClr>
                <a:schemeClr val="dk1"/>
              </a:buClr>
              <a:buSzPct val="100000"/>
              <a:buNone/>
            </a:pPr>
            <a:r>
              <a:rPr lang="en-US"/>
              <a:t>	Needs Assessment</a:t>
            </a:r>
            <a:endParaRPr/>
          </a:p>
          <a:p>
            <a:pPr indent="0" lvl="0" marL="0" rtl="0" algn="l">
              <a:lnSpc>
                <a:spcPct val="100000"/>
              </a:lnSpc>
              <a:spcBef>
                <a:spcPts val="0"/>
              </a:spcBef>
              <a:spcAft>
                <a:spcPts val="0"/>
              </a:spcAft>
              <a:buClr>
                <a:schemeClr val="dk1"/>
              </a:buClr>
              <a:buSzPct val="100000"/>
              <a:buNone/>
            </a:pPr>
            <a:r>
              <a:rPr lang="en-US"/>
              <a:t>	SMART GOALS</a:t>
            </a:r>
            <a:endParaRPr/>
          </a:p>
          <a:p>
            <a:pPr indent="0" lvl="0" marL="0" rtl="0" algn="l">
              <a:lnSpc>
                <a:spcPct val="100000"/>
              </a:lnSpc>
              <a:spcBef>
                <a:spcPts val="0"/>
              </a:spcBef>
              <a:spcAft>
                <a:spcPts val="0"/>
              </a:spcAft>
              <a:buClr>
                <a:schemeClr val="dk1"/>
              </a:buClr>
              <a:buSzPct val="100000"/>
              <a:buNone/>
            </a:pPr>
            <a:r>
              <a:rPr lang="en-US"/>
              <a:t>	Action Plan</a:t>
            </a:r>
            <a:endParaRPr/>
          </a:p>
          <a:p>
            <a:pPr indent="0" lvl="0" marL="0" rtl="0" algn="l">
              <a:lnSpc>
                <a:spcPct val="100000"/>
              </a:lnSpc>
              <a:spcBef>
                <a:spcPts val="0"/>
              </a:spcBef>
              <a:spcAft>
                <a:spcPts val="0"/>
              </a:spcAft>
              <a:buClr>
                <a:schemeClr val="dk1"/>
              </a:buClr>
              <a:buSzPct val="100000"/>
              <a:buNone/>
            </a:pPr>
            <a:r>
              <a:t/>
            </a:r>
            <a:endParaRPr/>
          </a:p>
          <a:p>
            <a:pPr indent="0" lvl="0" marL="0" rtl="0" algn="l">
              <a:lnSpc>
                <a:spcPct val="100000"/>
              </a:lnSpc>
              <a:spcBef>
                <a:spcPts val="0"/>
              </a:spcBef>
              <a:spcAft>
                <a:spcPts val="0"/>
              </a:spcAft>
              <a:buClr>
                <a:schemeClr val="dk1"/>
              </a:buClr>
              <a:buSzPct val="100000"/>
              <a:buNone/>
            </a:pPr>
            <a:r>
              <a:rPr b="1" lang="en-US"/>
              <a:t>Strategic Plan Alignment &amp; Update</a:t>
            </a:r>
            <a:endParaRPr/>
          </a:p>
          <a:p>
            <a:pPr indent="0" lvl="0" marL="0" rtl="0" algn="l">
              <a:lnSpc>
                <a:spcPct val="100000"/>
              </a:lnSpc>
              <a:spcBef>
                <a:spcPts val="0"/>
              </a:spcBef>
              <a:spcAft>
                <a:spcPts val="0"/>
              </a:spcAft>
              <a:buClr>
                <a:schemeClr val="dk1"/>
              </a:buClr>
              <a:buSzPct val="100000"/>
              <a:buNone/>
            </a:pPr>
            <a:r>
              <a:t/>
            </a:r>
            <a:endParaRPr b="1"/>
          </a:p>
          <a:p>
            <a:pPr indent="0" lvl="0" marL="0" rtl="0" algn="l">
              <a:lnSpc>
                <a:spcPct val="100000"/>
              </a:lnSpc>
              <a:spcBef>
                <a:spcPts val="0"/>
              </a:spcBef>
              <a:spcAft>
                <a:spcPts val="0"/>
              </a:spcAft>
              <a:buClr>
                <a:schemeClr val="dk1"/>
              </a:buClr>
              <a:buSzPct val="100000"/>
              <a:buNone/>
            </a:pPr>
            <a:r>
              <a:rPr b="1" lang="en-US"/>
              <a:t>MAP Data</a:t>
            </a:r>
            <a:endParaRPr/>
          </a:p>
          <a:p>
            <a:pPr indent="0" lvl="0" marL="0" rtl="0" algn="l">
              <a:lnSpc>
                <a:spcPct val="100000"/>
              </a:lnSpc>
              <a:spcBef>
                <a:spcPts val="0"/>
              </a:spcBef>
              <a:spcAft>
                <a:spcPts val="0"/>
              </a:spcAft>
              <a:buClr>
                <a:schemeClr val="dk1"/>
              </a:buClr>
              <a:buSzPct val="100000"/>
              <a:buNone/>
            </a:pPr>
            <a:r>
              <a:rPr lang="en-US"/>
              <a:t>	Data Protocol</a:t>
            </a:r>
            <a:endParaRPr/>
          </a:p>
        </p:txBody>
      </p:sp>
      <p:sp>
        <p:nvSpPr>
          <p:cNvPr id="215" name="Google Shape;21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Current</a:t>
            </a:r>
            <a:br>
              <a:rPr lang="en-US">
                <a:solidFill>
                  <a:srgbClr val="FFFFFF"/>
                </a:solidFill>
              </a:rPr>
            </a:br>
            <a:r>
              <a:rPr lang="en-US">
                <a:solidFill>
                  <a:srgbClr val="FFFFFF"/>
                </a:solidFill>
              </a:rPr>
              <a:t>Strategic Plan</a:t>
            </a:r>
            <a:endParaRPr/>
          </a:p>
        </p:txBody>
      </p:sp>
      <p:sp>
        <p:nvSpPr>
          <p:cNvPr id="221" name="Google Shape;221;p5"/>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2021-2025</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g2910b6eb6a4_0_0"/>
          <p:cNvPicPr preferRelativeResize="0"/>
          <p:nvPr/>
        </p:nvPicPr>
        <p:blipFill>
          <a:blip r:embed="rId3">
            <a:alphaModFix/>
          </a:blip>
          <a:stretch>
            <a:fillRect/>
          </a:stretch>
        </p:blipFill>
        <p:spPr>
          <a:xfrm>
            <a:off x="1138350" y="61225"/>
            <a:ext cx="9915300" cy="662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txBox="1"/>
          <p:nvPr>
            <p:ph type="title"/>
          </p:nvPr>
        </p:nvSpPr>
        <p:spPr>
          <a:xfrm>
            <a:off x="3316224" y="2514600"/>
            <a:ext cx="5559552" cy="1828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Continuous Improvement Plan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8"/>
          <p:cNvSpPr/>
          <p:nvPr/>
        </p:nvSpPr>
        <p:spPr>
          <a:xfrm>
            <a:off x="1510037" y="357538"/>
            <a:ext cx="9144000" cy="358706"/>
          </a:xfrm>
          <a:prstGeom prst="rect">
            <a:avLst/>
          </a:prstGeom>
          <a:solidFill>
            <a:srgbClr val="F2F2F2"/>
          </a:solidFill>
          <a:ln>
            <a:noFill/>
          </a:ln>
        </p:spPr>
        <p:txBody>
          <a:bodyPr anchorCtr="0" anchor="ctr" bIns="29975" lIns="60000" spcFirstLastPara="1" rIns="60000" wrap="square" tIns="29975">
            <a:noAutofit/>
          </a:bodyPr>
          <a:lstStyle/>
          <a:p>
            <a:pPr indent="0" lvl="0" marL="0" marR="0" rtl="0" algn="ctr">
              <a:lnSpc>
                <a:spcPct val="100000"/>
              </a:lnSpc>
              <a:spcBef>
                <a:spcPts val="0"/>
              </a:spcBef>
              <a:spcAft>
                <a:spcPts val="0"/>
              </a:spcAft>
              <a:buClr>
                <a:schemeClr val="dk1"/>
              </a:buClr>
              <a:buSzPts val="1350"/>
              <a:buFont typeface="Avenir"/>
              <a:buNone/>
            </a:pPr>
            <a:r>
              <a:t/>
            </a:r>
            <a:endParaRPr b="0" i="0" sz="1181" u="none" cap="none" strike="noStrike">
              <a:solidFill>
                <a:srgbClr val="FFFFFF"/>
              </a:solidFill>
              <a:latin typeface="Avenir"/>
              <a:ea typeface="Avenir"/>
              <a:cs typeface="Avenir"/>
              <a:sym typeface="Avenir"/>
            </a:endParaRPr>
          </a:p>
        </p:txBody>
      </p:sp>
      <p:grpSp>
        <p:nvGrpSpPr>
          <p:cNvPr id="237" name="Google Shape;237;p8"/>
          <p:cNvGrpSpPr/>
          <p:nvPr/>
        </p:nvGrpSpPr>
        <p:grpSpPr>
          <a:xfrm>
            <a:off x="8972091" y="459849"/>
            <a:ext cx="238998" cy="241995"/>
            <a:chOff x="6665701" y="1263473"/>
            <a:chExt cx="364188" cy="368755"/>
          </a:xfrm>
        </p:grpSpPr>
        <p:sp>
          <p:nvSpPr>
            <p:cNvPr id="238" name="Google Shape;238;p8"/>
            <p:cNvSpPr/>
            <p:nvPr/>
          </p:nvSpPr>
          <p:spPr>
            <a:xfrm>
              <a:off x="6665701" y="1417286"/>
              <a:ext cx="97292" cy="214928"/>
            </a:xfrm>
            <a:custGeom>
              <a:rect b="b" l="l" r="r" t="t"/>
              <a:pathLst>
                <a:path extrusionOk="0" h="9508" w="4304">
                  <a:moveTo>
                    <a:pt x="0" y="1"/>
                  </a:moveTo>
                  <a:lnTo>
                    <a:pt x="0" y="9507"/>
                  </a:lnTo>
                  <a:lnTo>
                    <a:pt x="4303" y="9507"/>
                  </a:lnTo>
                  <a:lnTo>
                    <a:pt x="4303" y="1"/>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239" name="Google Shape;239;p8"/>
            <p:cNvSpPr/>
            <p:nvPr/>
          </p:nvSpPr>
          <p:spPr>
            <a:xfrm>
              <a:off x="6799149" y="1340391"/>
              <a:ext cx="97292" cy="291831"/>
            </a:xfrm>
            <a:custGeom>
              <a:rect b="b" l="l" r="r" t="t"/>
              <a:pathLst>
                <a:path extrusionOk="0" h="12910" w="4304">
                  <a:moveTo>
                    <a:pt x="1" y="0"/>
                  </a:moveTo>
                  <a:lnTo>
                    <a:pt x="1" y="12909"/>
                  </a:lnTo>
                  <a:lnTo>
                    <a:pt x="4304" y="12909"/>
                  </a:lnTo>
                  <a:lnTo>
                    <a:pt x="4304" y="0"/>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240" name="Google Shape;240;p8"/>
            <p:cNvSpPr/>
            <p:nvPr/>
          </p:nvSpPr>
          <p:spPr>
            <a:xfrm>
              <a:off x="6932597" y="1263473"/>
              <a:ext cx="97292" cy="368755"/>
            </a:xfrm>
            <a:custGeom>
              <a:rect b="b" l="l" r="r" t="t"/>
              <a:pathLst>
                <a:path extrusionOk="0" h="16313" w="4304">
                  <a:moveTo>
                    <a:pt x="1" y="1"/>
                  </a:moveTo>
                  <a:lnTo>
                    <a:pt x="1" y="16312"/>
                  </a:lnTo>
                  <a:lnTo>
                    <a:pt x="4304" y="16312"/>
                  </a:lnTo>
                  <a:lnTo>
                    <a:pt x="4304" y="1"/>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grpSp>
      <p:sp>
        <p:nvSpPr>
          <p:cNvPr id="241" name="Google Shape;241;p8"/>
          <p:cNvSpPr/>
          <p:nvPr/>
        </p:nvSpPr>
        <p:spPr>
          <a:xfrm>
            <a:off x="9312804" y="459849"/>
            <a:ext cx="5459" cy="241995"/>
          </a:xfrm>
          <a:custGeom>
            <a:rect b="b" l="l" r="r" t="t"/>
            <a:pathLst>
              <a:path extrusionOk="0" h="16313" w="368">
                <a:moveTo>
                  <a:pt x="1" y="1"/>
                </a:moveTo>
                <a:lnTo>
                  <a:pt x="1" y="16313"/>
                </a:lnTo>
                <a:lnTo>
                  <a:pt x="367" y="16313"/>
                </a:lnTo>
                <a:lnTo>
                  <a:pt x="36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242" name="Google Shape;242;p8"/>
          <p:cNvSpPr/>
          <p:nvPr/>
        </p:nvSpPr>
        <p:spPr>
          <a:xfrm>
            <a:off x="8699354" y="386846"/>
            <a:ext cx="1940719" cy="35870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r">
              <a:lnSpc>
                <a:spcPct val="100000"/>
              </a:lnSpc>
              <a:spcBef>
                <a:spcPts val="0"/>
              </a:spcBef>
              <a:spcAft>
                <a:spcPts val="0"/>
              </a:spcAft>
              <a:buClr>
                <a:srgbClr val="000000"/>
              </a:buClr>
              <a:buSzPts val="1200"/>
              <a:buFont typeface="Avenir"/>
              <a:buNone/>
            </a:pPr>
            <a:r>
              <a:rPr b="1" i="0" lang="en-US" sz="1050" u="none" cap="none" strike="noStrike">
                <a:solidFill>
                  <a:srgbClr val="000000"/>
                </a:solidFill>
                <a:latin typeface="Avenir"/>
                <a:ea typeface="Avenir"/>
                <a:cs typeface="Avenir"/>
                <a:sym typeface="Avenir"/>
              </a:rPr>
              <a:t>Needs Assessment</a:t>
            </a:r>
            <a:endParaRPr b="1" i="0" sz="1050" u="none" cap="none" strike="noStrike">
              <a:solidFill>
                <a:srgbClr val="000000"/>
              </a:solidFill>
              <a:latin typeface="Avenir"/>
              <a:ea typeface="Avenir"/>
              <a:cs typeface="Avenir"/>
              <a:sym typeface="Avenir"/>
            </a:endParaRPr>
          </a:p>
        </p:txBody>
      </p:sp>
      <p:sp>
        <p:nvSpPr>
          <p:cNvPr id="243" name="Google Shape;243;p8"/>
          <p:cNvSpPr/>
          <p:nvPr/>
        </p:nvSpPr>
        <p:spPr>
          <a:xfrm>
            <a:off x="2081537" y="813186"/>
            <a:ext cx="2982578" cy="35870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600"/>
              <a:buFont typeface="Avenir"/>
              <a:buNone/>
            </a:pPr>
            <a:r>
              <a:t/>
            </a:r>
            <a:endParaRPr b="1" i="0" sz="1400" u="none" cap="none" strike="noStrike">
              <a:solidFill>
                <a:srgbClr val="000000"/>
              </a:solidFill>
              <a:latin typeface="Avenir"/>
              <a:ea typeface="Avenir"/>
              <a:cs typeface="Avenir"/>
              <a:sym typeface="Avenir"/>
            </a:endParaRPr>
          </a:p>
        </p:txBody>
      </p:sp>
      <p:graphicFrame>
        <p:nvGraphicFramePr>
          <p:cNvPr id="244" name="Google Shape;244;p8"/>
          <p:cNvGraphicFramePr/>
          <p:nvPr/>
        </p:nvGraphicFramePr>
        <p:xfrm>
          <a:off x="1524000" y="746452"/>
          <a:ext cx="3000000" cy="3000000"/>
        </p:xfrm>
        <a:graphic>
          <a:graphicData uri="http://schemas.openxmlformats.org/drawingml/2006/table">
            <a:tbl>
              <a:tblPr>
                <a:noFill/>
                <a:tableStyleId>{5A3F0DB2-9111-41EA-8B66-8F56C6B2C35F}</a:tableStyleId>
              </a:tblPr>
              <a:tblGrid>
                <a:gridCol w="4572000"/>
                <a:gridCol w="4572000"/>
              </a:tblGrid>
              <a:tr h="197425">
                <a:tc>
                  <a:txBody>
                    <a:bodyPr/>
                    <a:lstStyle/>
                    <a:p>
                      <a:pPr indent="0" lvl="0" marL="0" marR="0" rtl="0" algn="ctr">
                        <a:lnSpc>
                          <a:spcPct val="100000"/>
                        </a:lnSpc>
                        <a:spcBef>
                          <a:spcPts val="0"/>
                        </a:spcBef>
                        <a:spcAft>
                          <a:spcPts val="0"/>
                        </a:spcAft>
                        <a:buClr>
                          <a:srgbClr val="000000"/>
                        </a:buClr>
                        <a:buSzPts val="1200"/>
                        <a:buFont typeface="Arial"/>
                        <a:buNone/>
                      </a:pPr>
                      <a:r>
                        <a:rPr b="1" lang="en-US" sz="1000" u="none" cap="none" strike="noStrike">
                          <a:solidFill>
                            <a:schemeClr val="lt1"/>
                          </a:solidFill>
                        </a:rPr>
                        <a:t>Strengths</a:t>
                      </a:r>
                      <a:endParaRPr b="1" sz="1000" u="none" cap="none" strike="noStrike">
                        <a:solidFill>
                          <a:schemeClr val="lt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000" u="none" cap="none" strike="noStrike">
                          <a:solidFill>
                            <a:schemeClr val="lt1"/>
                          </a:solidFill>
                        </a:rPr>
                        <a:t>Opportunities/Challenges</a:t>
                      </a:r>
                      <a:endParaRPr b="1" sz="1000" u="none" cap="none" strike="noStrike">
                        <a:solidFill>
                          <a:schemeClr val="lt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9999"/>
                    </a:solidFill>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chemeClr val="dk1"/>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8375">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245" name="Google Shape;245;p8"/>
          <p:cNvGraphicFramePr/>
          <p:nvPr/>
        </p:nvGraphicFramePr>
        <p:xfrm>
          <a:off x="1510037" y="2362437"/>
          <a:ext cx="3000000" cy="3000000"/>
        </p:xfrm>
        <a:graphic>
          <a:graphicData uri="http://schemas.openxmlformats.org/drawingml/2006/table">
            <a:tbl>
              <a:tblPr>
                <a:noFill/>
                <a:tableStyleId>{5A3F0DB2-9111-41EA-8B66-8F56C6B2C35F}</a:tableStyleId>
              </a:tblPr>
              <a:tblGrid>
                <a:gridCol w="3048000"/>
                <a:gridCol w="3048000"/>
                <a:gridCol w="3048000"/>
              </a:tblGrid>
              <a:tr h="197425">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Our Overarching Needs</a:t>
                      </a:r>
                      <a:endParaRPr sz="1000" u="none" cap="none" strike="noStrike"/>
                    </a:p>
                  </a:txBody>
                  <a:tcPr marT="22500" marB="22500" marR="45000" marL="45000">
                    <a:solidFill>
                      <a:srgbClr val="009999"/>
                    </a:solidFill>
                  </a:tcPr>
                </a:tc>
                <a:tc hMerge="1"/>
                <a:tc hMerge="1"/>
              </a:tr>
              <a:tr h="533950">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Literacy:</a:t>
                      </a:r>
                      <a:endParaRPr sz="1000" u="none" cap="none" strike="noStrike"/>
                    </a:p>
                  </a:txBody>
                  <a:tcPr marT="22500" marB="22500" marR="45000" marL="45000">
                    <a:solidFill>
                      <a:srgbClr val="009999">
                        <a:alpha val="40000"/>
                      </a:srgbClr>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Numeracy</a:t>
                      </a:r>
                      <a:r>
                        <a:rPr lang="en-US" sz="900" u="none" cap="none" strike="noStrike"/>
                        <a:t>:</a:t>
                      </a:r>
                      <a:endParaRPr sz="900" u="none" cap="none" strike="noStrike"/>
                    </a:p>
                  </a:txBody>
                  <a:tcPr marT="22500" marB="22500" marR="45000" marL="45000">
                    <a:solidFill>
                      <a:srgbClr val="009999">
                        <a:alpha val="28235"/>
                      </a:srgbClr>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Whole Child &amp; Student Support</a:t>
                      </a:r>
                      <a:endParaRPr sz="900" u="none" cap="none" strike="noStrike"/>
                    </a:p>
                  </a:txBody>
                  <a:tcPr marT="22500" marB="22500" marR="45000" marL="45000">
                    <a:solidFill>
                      <a:srgbClr val="009999">
                        <a:alpha val="20000"/>
                      </a:srgbClr>
                    </a:solidFill>
                  </a:tcPr>
                </a:tc>
              </a:tr>
            </a:tbl>
          </a:graphicData>
        </a:graphic>
      </p:graphicFrame>
      <p:graphicFrame>
        <p:nvGraphicFramePr>
          <p:cNvPr id="246" name="Google Shape;246;p8"/>
          <p:cNvGraphicFramePr/>
          <p:nvPr/>
        </p:nvGraphicFramePr>
        <p:xfrm>
          <a:off x="1510036" y="5512400"/>
          <a:ext cx="3000000" cy="3000000"/>
        </p:xfrm>
        <a:graphic>
          <a:graphicData uri="http://schemas.openxmlformats.org/drawingml/2006/table">
            <a:tbl>
              <a:tblPr>
                <a:noFill/>
                <a:tableStyleId>{5A3F0DB2-9111-41EA-8B66-8F56C6B2C35F}</a:tableStyleId>
              </a:tblPr>
              <a:tblGrid>
                <a:gridCol w="3043350"/>
                <a:gridCol w="3043350"/>
                <a:gridCol w="3043350"/>
              </a:tblGrid>
              <a:tr h="3498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Literacy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Numeracy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Whole Child &amp; Student Support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r>
              <a:tr h="807775">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40000"/>
                      </a:srgbClr>
                    </a:solidFill>
                  </a:tcPr>
                </a:tc>
                <a:tc>
                  <a:txBody>
                    <a:bodyPr/>
                    <a:lstStyle/>
                    <a:p>
                      <a:pPr indent="0" lvl="0" marL="0" marR="0" rtl="0" algn="ctr">
                        <a:lnSpc>
                          <a:spcPct val="100000"/>
                        </a:lnSpc>
                        <a:spcBef>
                          <a:spcPts val="0"/>
                        </a:spcBef>
                        <a:spcAft>
                          <a:spcPts val="0"/>
                        </a:spcAft>
                        <a:buClr>
                          <a:schemeClr val="dk1"/>
                        </a:buClr>
                        <a:buSzPts val="1000"/>
                        <a:buFont typeface="Arial"/>
                        <a:buNone/>
                      </a:pPr>
                      <a:r>
                        <a:t/>
                      </a:r>
                      <a:endParaRPr sz="9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28235"/>
                      </a:srgbClr>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20000"/>
                      </a:srgbClr>
                    </a:solidFill>
                  </a:tcPr>
                </a:tc>
              </a:tr>
            </a:tbl>
          </a:graphicData>
        </a:graphic>
      </p:graphicFrame>
      <p:sp>
        <p:nvSpPr>
          <p:cNvPr id="247" name="Google Shape;247;p8"/>
          <p:cNvSpPr/>
          <p:nvPr/>
        </p:nvSpPr>
        <p:spPr>
          <a:xfrm>
            <a:off x="1510037" y="355784"/>
            <a:ext cx="2982578" cy="35870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rgbClr val="000000"/>
              </a:buClr>
              <a:buSzPts val="1600"/>
              <a:buFont typeface="Avenir"/>
              <a:buNone/>
            </a:pPr>
            <a:r>
              <a:rPr b="1" i="0" lang="en-US" sz="1400" u="none" cap="none" strike="noStrike">
                <a:solidFill>
                  <a:srgbClr val="000000"/>
                </a:solidFill>
                <a:latin typeface="Avenir"/>
                <a:ea typeface="Avenir"/>
                <a:cs typeface="Avenir"/>
                <a:sym typeface="Avenir"/>
              </a:rPr>
              <a:t>School Name</a:t>
            </a:r>
            <a:endParaRPr b="1" i="0" sz="1400" u="none" cap="none" strike="noStrike">
              <a:solidFill>
                <a:srgbClr val="000000"/>
              </a:solidFill>
              <a:latin typeface="Avenir"/>
              <a:ea typeface="Avenir"/>
              <a:cs typeface="Avenir"/>
              <a:sym typeface="Avenir"/>
            </a:endParaRPr>
          </a:p>
        </p:txBody>
      </p:sp>
      <p:sp>
        <p:nvSpPr>
          <p:cNvPr id="248" name="Google Shape;248;p8"/>
          <p:cNvSpPr txBox="1"/>
          <p:nvPr/>
        </p:nvSpPr>
        <p:spPr>
          <a:xfrm>
            <a:off x="4103077" y="5256781"/>
            <a:ext cx="3985846" cy="2654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25"/>
              <a:buFont typeface="Avenir"/>
              <a:buNone/>
            </a:pPr>
            <a:r>
              <a:rPr b="0" i="0" lang="en-US" sz="1125" u="none" cap="none" strike="noStrike">
                <a:solidFill>
                  <a:srgbClr val="000000"/>
                </a:solidFill>
                <a:latin typeface="Avenir"/>
                <a:ea typeface="Avenir"/>
                <a:cs typeface="Avenir"/>
                <a:sym typeface="Avenir"/>
              </a:rPr>
              <a:t>Jamboard Link Here</a:t>
            </a:r>
            <a:endParaRPr b="0" i="0" sz="1400" u="none" cap="none" strike="noStrike">
              <a:solidFill>
                <a:srgbClr val="000000"/>
              </a:solidFill>
              <a:latin typeface="Arial"/>
              <a:ea typeface="Arial"/>
              <a:cs typeface="Arial"/>
              <a:sym typeface="Arial"/>
            </a:endParaRPr>
          </a:p>
        </p:txBody>
      </p:sp>
      <p:sp>
        <p:nvSpPr>
          <p:cNvPr id="249" name="Google Shape;249;p8"/>
          <p:cNvSpPr/>
          <p:nvPr/>
        </p:nvSpPr>
        <p:spPr>
          <a:xfrm>
            <a:off x="8516264" y="4290254"/>
            <a:ext cx="1055077" cy="899468"/>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
        <p:nvSpPr>
          <p:cNvPr id="250" name="Google Shape;250;p8"/>
          <p:cNvSpPr/>
          <p:nvPr/>
        </p:nvSpPr>
        <p:spPr>
          <a:xfrm>
            <a:off x="2487670" y="4327235"/>
            <a:ext cx="1055077" cy="899468"/>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
        <p:nvSpPr>
          <p:cNvPr id="251" name="Google Shape;251;p8"/>
          <p:cNvSpPr/>
          <p:nvPr/>
        </p:nvSpPr>
        <p:spPr>
          <a:xfrm>
            <a:off x="5735074" y="4314827"/>
            <a:ext cx="1055077" cy="899468"/>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pic>
        <p:nvPicPr>
          <p:cNvPr id="252" name="Google Shape;252;p8"/>
          <p:cNvPicPr preferRelativeResize="0"/>
          <p:nvPr/>
        </p:nvPicPr>
        <p:blipFill>
          <a:blip r:embed="rId4">
            <a:alphaModFix/>
          </a:blip>
          <a:stretch>
            <a:fillRect/>
          </a:stretch>
        </p:blipFill>
        <p:spPr>
          <a:xfrm>
            <a:off x="494425" y="42875"/>
            <a:ext cx="11017975" cy="6772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957577ec60_1_1"/>
          <p:cNvSpPr/>
          <p:nvPr/>
        </p:nvSpPr>
        <p:spPr>
          <a:xfrm>
            <a:off x="1510037" y="357538"/>
            <a:ext cx="9144000" cy="358800"/>
          </a:xfrm>
          <a:prstGeom prst="rect">
            <a:avLst/>
          </a:prstGeom>
          <a:solidFill>
            <a:srgbClr val="F2F2F2"/>
          </a:solidFill>
          <a:ln>
            <a:noFill/>
          </a:ln>
        </p:spPr>
        <p:txBody>
          <a:bodyPr anchorCtr="0" anchor="ctr" bIns="29975" lIns="60000" spcFirstLastPara="1" rIns="60000" wrap="square" tIns="29975">
            <a:noAutofit/>
          </a:bodyPr>
          <a:lstStyle/>
          <a:p>
            <a:pPr indent="0" lvl="0" marL="0" marR="0" rtl="0" algn="ctr">
              <a:lnSpc>
                <a:spcPct val="100000"/>
              </a:lnSpc>
              <a:spcBef>
                <a:spcPts val="0"/>
              </a:spcBef>
              <a:spcAft>
                <a:spcPts val="0"/>
              </a:spcAft>
              <a:buClr>
                <a:schemeClr val="dk1"/>
              </a:buClr>
              <a:buSzPts val="1350"/>
              <a:buFont typeface="Avenir"/>
              <a:buNone/>
            </a:pPr>
            <a:r>
              <a:t/>
            </a:r>
            <a:endParaRPr b="0" i="0" sz="1181" u="none" cap="none" strike="noStrike">
              <a:solidFill>
                <a:srgbClr val="FFFFFF"/>
              </a:solidFill>
              <a:latin typeface="Avenir"/>
              <a:ea typeface="Avenir"/>
              <a:cs typeface="Avenir"/>
              <a:sym typeface="Avenir"/>
            </a:endParaRPr>
          </a:p>
        </p:txBody>
      </p:sp>
      <p:grpSp>
        <p:nvGrpSpPr>
          <p:cNvPr id="258" name="Google Shape;258;g2957577ec60_1_1"/>
          <p:cNvGrpSpPr/>
          <p:nvPr/>
        </p:nvGrpSpPr>
        <p:grpSpPr>
          <a:xfrm>
            <a:off x="8971765" y="459787"/>
            <a:ext cx="238980" cy="241977"/>
            <a:chOff x="6665701" y="1263473"/>
            <a:chExt cx="364188" cy="368755"/>
          </a:xfrm>
        </p:grpSpPr>
        <p:sp>
          <p:nvSpPr>
            <p:cNvPr id="259" name="Google Shape;259;g2957577ec60_1_1"/>
            <p:cNvSpPr/>
            <p:nvPr/>
          </p:nvSpPr>
          <p:spPr>
            <a:xfrm>
              <a:off x="6665701" y="1417286"/>
              <a:ext cx="97292" cy="214928"/>
            </a:xfrm>
            <a:custGeom>
              <a:rect b="b" l="l" r="r" t="t"/>
              <a:pathLst>
                <a:path extrusionOk="0" h="9508" w="4304">
                  <a:moveTo>
                    <a:pt x="0" y="1"/>
                  </a:moveTo>
                  <a:lnTo>
                    <a:pt x="0" y="9507"/>
                  </a:lnTo>
                  <a:lnTo>
                    <a:pt x="4303" y="9507"/>
                  </a:lnTo>
                  <a:lnTo>
                    <a:pt x="4303" y="1"/>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260" name="Google Shape;260;g2957577ec60_1_1"/>
            <p:cNvSpPr/>
            <p:nvPr/>
          </p:nvSpPr>
          <p:spPr>
            <a:xfrm>
              <a:off x="6799149" y="1340391"/>
              <a:ext cx="97292" cy="291831"/>
            </a:xfrm>
            <a:custGeom>
              <a:rect b="b" l="l" r="r" t="t"/>
              <a:pathLst>
                <a:path extrusionOk="0" h="12910" w="4304">
                  <a:moveTo>
                    <a:pt x="1" y="0"/>
                  </a:moveTo>
                  <a:lnTo>
                    <a:pt x="1" y="12909"/>
                  </a:lnTo>
                  <a:lnTo>
                    <a:pt x="4304" y="12909"/>
                  </a:lnTo>
                  <a:lnTo>
                    <a:pt x="4304" y="0"/>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261" name="Google Shape;261;g2957577ec60_1_1"/>
            <p:cNvSpPr/>
            <p:nvPr/>
          </p:nvSpPr>
          <p:spPr>
            <a:xfrm>
              <a:off x="6932597" y="1263473"/>
              <a:ext cx="97292" cy="368755"/>
            </a:xfrm>
            <a:custGeom>
              <a:rect b="b" l="l" r="r" t="t"/>
              <a:pathLst>
                <a:path extrusionOk="0" h="16313" w="4304">
                  <a:moveTo>
                    <a:pt x="1" y="1"/>
                  </a:moveTo>
                  <a:lnTo>
                    <a:pt x="1" y="16312"/>
                  </a:lnTo>
                  <a:lnTo>
                    <a:pt x="4304" y="16312"/>
                  </a:lnTo>
                  <a:lnTo>
                    <a:pt x="4304" y="1"/>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grpSp>
      <p:sp>
        <p:nvSpPr>
          <p:cNvPr id="262" name="Google Shape;262;g2957577ec60_1_1"/>
          <p:cNvSpPr/>
          <p:nvPr/>
        </p:nvSpPr>
        <p:spPr>
          <a:xfrm>
            <a:off x="9312804" y="459849"/>
            <a:ext cx="5459" cy="242003"/>
          </a:xfrm>
          <a:custGeom>
            <a:rect b="b" l="l" r="r" t="t"/>
            <a:pathLst>
              <a:path extrusionOk="0" h="16313" w="368">
                <a:moveTo>
                  <a:pt x="1" y="1"/>
                </a:moveTo>
                <a:lnTo>
                  <a:pt x="1" y="16313"/>
                </a:lnTo>
                <a:lnTo>
                  <a:pt x="367" y="16313"/>
                </a:lnTo>
                <a:lnTo>
                  <a:pt x="36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263" name="Google Shape;263;g2957577ec60_1_1"/>
          <p:cNvSpPr/>
          <p:nvPr/>
        </p:nvSpPr>
        <p:spPr>
          <a:xfrm>
            <a:off x="8699354" y="386846"/>
            <a:ext cx="1940700" cy="358800"/>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r">
              <a:lnSpc>
                <a:spcPct val="100000"/>
              </a:lnSpc>
              <a:spcBef>
                <a:spcPts val="0"/>
              </a:spcBef>
              <a:spcAft>
                <a:spcPts val="0"/>
              </a:spcAft>
              <a:buClr>
                <a:srgbClr val="000000"/>
              </a:buClr>
              <a:buSzPts val="1200"/>
              <a:buFont typeface="Avenir"/>
              <a:buNone/>
            </a:pPr>
            <a:r>
              <a:rPr b="1" i="0" lang="en-US" sz="1050" u="none" cap="none" strike="noStrike">
                <a:solidFill>
                  <a:srgbClr val="000000"/>
                </a:solidFill>
                <a:latin typeface="Avenir"/>
                <a:ea typeface="Avenir"/>
                <a:cs typeface="Avenir"/>
                <a:sym typeface="Avenir"/>
              </a:rPr>
              <a:t>Needs Assessment</a:t>
            </a:r>
            <a:endParaRPr b="1" i="0" sz="1050" u="none" cap="none" strike="noStrike">
              <a:solidFill>
                <a:srgbClr val="000000"/>
              </a:solidFill>
              <a:latin typeface="Avenir"/>
              <a:ea typeface="Avenir"/>
              <a:cs typeface="Avenir"/>
              <a:sym typeface="Avenir"/>
            </a:endParaRPr>
          </a:p>
        </p:txBody>
      </p:sp>
      <p:sp>
        <p:nvSpPr>
          <p:cNvPr id="264" name="Google Shape;264;g2957577ec60_1_1"/>
          <p:cNvSpPr/>
          <p:nvPr/>
        </p:nvSpPr>
        <p:spPr>
          <a:xfrm>
            <a:off x="2081537" y="813186"/>
            <a:ext cx="2982600" cy="358800"/>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600"/>
              <a:buFont typeface="Avenir"/>
              <a:buNone/>
            </a:pPr>
            <a:r>
              <a:t/>
            </a:r>
            <a:endParaRPr b="1" i="0" sz="1400" u="none" cap="none" strike="noStrike">
              <a:solidFill>
                <a:srgbClr val="000000"/>
              </a:solidFill>
              <a:latin typeface="Avenir"/>
              <a:ea typeface="Avenir"/>
              <a:cs typeface="Avenir"/>
              <a:sym typeface="Avenir"/>
            </a:endParaRPr>
          </a:p>
        </p:txBody>
      </p:sp>
      <p:graphicFrame>
        <p:nvGraphicFramePr>
          <p:cNvPr id="265" name="Google Shape;265;g2957577ec60_1_1"/>
          <p:cNvGraphicFramePr/>
          <p:nvPr/>
        </p:nvGraphicFramePr>
        <p:xfrm>
          <a:off x="1524000" y="746452"/>
          <a:ext cx="3000000" cy="3000000"/>
        </p:xfrm>
        <a:graphic>
          <a:graphicData uri="http://schemas.openxmlformats.org/drawingml/2006/table">
            <a:tbl>
              <a:tblPr>
                <a:noFill/>
                <a:tableStyleId>{5A3F0DB2-9111-41EA-8B66-8F56C6B2C35F}</a:tableStyleId>
              </a:tblPr>
              <a:tblGrid>
                <a:gridCol w="4572000"/>
                <a:gridCol w="4572000"/>
              </a:tblGrid>
              <a:tr h="197425">
                <a:tc>
                  <a:txBody>
                    <a:bodyPr/>
                    <a:lstStyle/>
                    <a:p>
                      <a:pPr indent="0" lvl="0" marL="0" marR="0" rtl="0" algn="ctr">
                        <a:lnSpc>
                          <a:spcPct val="100000"/>
                        </a:lnSpc>
                        <a:spcBef>
                          <a:spcPts val="0"/>
                        </a:spcBef>
                        <a:spcAft>
                          <a:spcPts val="0"/>
                        </a:spcAft>
                        <a:buClr>
                          <a:srgbClr val="000000"/>
                        </a:buClr>
                        <a:buSzPts val="1200"/>
                        <a:buFont typeface="Arial"/>
                        <a:buNone/>
                      </a:pPr>
                      <a:r>
                        <a:rPr b="1" lang="en-US" sz="1000" u="none" cap="none" strike="noStrike">
                          <a:solidFill>
                            <a:schemeClr val="lt1"/>
                          </a:solidFill>
                        </a:rPr>
                        <a:t>Strengths</a:t>
                      </a:r>
                      <a:endParaRPr b="1" sz="1000" u="none" cap="none" strike="noStrike">
                        <a:solidFill>
                          <a:schemeClr val="lt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000" u="none" cap="none" strike="noStrike">
                          <a:solidFill>
                            <a:schemeClr val="lt1"/>
                          </a:solidFill>
                        </a:rPr>
                        <a:t>Opportunities/Challenges</a:t>
                      </a:r>
                      <a:endParaRPr b="1" sz="1000" u="none" cap="none" strike="noStrike">
                        <a:solidFill>
                          <a:schemeClr val="lt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9999"/>
                    </a:solidFill>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chemeClr val="dk1"/>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8375">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266" name="Google Shape;266;g2957577ec60_1_1"/>
          <p:cNvGraphicFramePr/>
          <p:nvPr/>
        </p:nvGraphicFramePr>
        <p:xfrm>
          <a:off x="1510037" y="2362437"/>
          <a:ext cx="3000000" cy="3000000"/>
        </p:xfrm>
        <a:graphic>
          <a:graphicData uri="http://schemas.openxmlformats.org/drawingml/2006/table">
            <a:tbl>
              <a:tblPr>
                <a:noFill/>
                <a:tableStyleId>{5A3F0DB2-9111-41EA-8B66-8F56C6B2C35F}</a:tableStyleId>
              </a:tblPr>
              <a:tblGrid>
                <a:gridCol w="3048000"/>
                <a:gridCol w="3048000"/>
                <a:gridCol w="3048000"/>
              </a:tblGrid>
              <a:tr h="197425">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Our Overarching Needs</a:t>
                      </a:r>
                      <a:endParaRPr sz="1000" u="none" cap="none" strike="noStrike"/>
                    </a:p>
                  </a:txBody>
                  <a:tcPr marT="22500" marB="22500" marR="45000" marL="45000">
                    <a:solidFill>
                      <a:srgbClr val="009999"/>
                    </a:solidFill>
                  </a:tcPr>
                </a:tc>
                <a:tc hMerge="1"/>
                <a:tc hMerge="1"/>
              </a:tr>
              <a:tr h="533950">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Literacy:</a:t>
                      </a:r>
                      <a:endParaRPr sz="1000" u="none" cap="none" strike="noStrike"/>
                    </a:p>
                  </a:txBody>
                  <a:tcPr marT="22500" marB="22500" marR="45000" marL="45000">
                    <a:solidFill>
                      <a:srgbClr val="009999">
                        <a:alpha val="40000"/>
                      </a:srgbClr>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Numeracy</a:t>
                      </a:r>
                      <a:r>
                        <a:rPr lang="en-US" sz="900" u="none" cap="none" strike="noStrike"/>
                        <a:t>:</a:t>
                      </a:r>
                      <a:endParaRPr sz="900" u="none" cap="none" strike="noStrike"/>
                    </a:p>
                  </a:txBody>
                  <a:tcPr marT="22500" marB="22500" marR="45000" marL="45000">
                    <a:solidFill>
                      <a:srgbClr val="009999">
                        <a:alpha val="28240"/>
                      </a:srgbClr>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Whole Child &amp; Student Support</a:t>
                      </a:r>
                      <a:endParaRPr sz="900" u="none" cap="none" strike="noStrike"/>
                    </a:p>
                  </a:txBody>
                  <a:tcPr marT="22500" marB="22500" marR="45000" marL="45000">
                    <a:solidFill>
                      <a:srgbClr val="009999">
                        <a:alpha val="20000"/>
                      </a:srgbClr>
                    </a:solidFill>
                  </a:tcPr>
                </a:tc>
              </a:tr>
            </a:tbl>
          </a:graphicData>
        </a:graphic>
      </p:graphicFrame>
      <p:graphicFrame>
        <p:nvGraphicFramePr>
          <p:cNvPr id="267" name="Google Shape;267;g2957577ec60_1_1"/>
          <p:cNvGraphicFramePr/>
          <p:nvPr/>
        </p:nvGraphicFramePr>
        <p:xfrm>
          <a:off x="1510036" y="5512400"/>
          <a:ext cx="3000000" cy="3000000"/>
        </p:xfrm>
        <a:graphic>
          <a:graphicData uri="http://schemas.openxmlformats.org/drawingml/2006/table">
            <a:tbl>
              <a:tblPr>
                <a:noFill/>
                <a:tableStyleId>{5A3F0DB2-9111-41EA-8B66-8F56C6B2C35F}</a:tableStyleId>
              </a:tblPr>
              <a:tblGrid>
                <a:gridCol w="3043350"/>
                <a:gridCol w="3043350"/>
                <a:gridCol w="3043350"/>
              </a:tblGrid>
              <a:tr h="3498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Literacy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Numeracy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Whole Child &amp; Student Support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r>
              <a:tr h="807775">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40000"/>
                      </a:srgbClr>
                    </a:solidFill>
                  </a:tcPr>
                </a:tc>
                <a:tc>
                  <a:txBody>
                    <a:bodyPr/>
                    <a:lstStyle/>
                    <a:p>
                      <a:pPr indent="0" lvl="0" marL="0" marR="0" rtl="0" algn="ctr">
                        <a:lnSpc>
                          <a:spcPct val="100000"/>
                        </a:lnSpc>
                        <a:spcBef>
                          <a:spcPts val="0"/>
                        </a:spcBef>
                        <a:spcAft>
                          <a:spcPts val="0"/>
                        </a:spcAft>
                        <a:buClr>
                          <a:schemeClr val="dk1"/>
                        </a:buClr>
                        <a:buSzPts val="1000"/>
                        <a:buFont typeface="Arial"/>
                        <a:buNone/>
                      </a:pPr>
                      <a:r>
                        <a:t/>
                      </a:r>
                      <a:endParaRPr sz="9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28240"/>
                      </a:srgbClr>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20000"/>
                      </a:srgbClr>
                    </a:solidFill>
                  </a:tcPr>
                </a:tc>
              </a:tr>
            </a:tbl>
          </a:graphicData>
        </a:graphic>
      </p:graphicFrame>
      <p:sp>
        <p:nvSpPr>
          <p:cNvPr id="268" name="Google Shape;268;g2957577ec60_1_1"/>
          <p:cNvSpPr/>
          <p:nvPr/>
        </p:nvSpPr>
        <p:spPr>
          <a:xfrm>
            <a:off x="1510037" y="355784"/>
            <a:ext cx="2982600" cy="358800"/>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rgbClr val="000000"/>
              </a:buClr>
              <a:buSzPts val="1600"/>
              <a:buFont typeface="Avenir"/>
              <a:buNone/>
            </a:pPr>
            <a:r>
              <a:rPr b="1" i="0" lang="en-US" sz="1400" u="none" cap="none" strike="noStrike">
                <a:solidFill>
                  <a:srgbClr val="000000"/>
                </a:solidFill>
                <a:latin typeface="Avenir"/>
                <a:ea typeface="Avenir"/>
                <a:cs typeface="Avenir"/>
                <a:sym typeface="Avenir"/>
              </a:rPr>
              <a:t>School Name</a:t>
            </a:r>
            <a:endParaRPr b="1" i="0" sz="1400" u="none" cap="none" strike="noStrike">
              <a:solidFill>
                <a:srgbClr val="000000"/>
              </a:solidFill>
              <a:latin typeface="Avenir"/>
              <a:ea typeface="Avenir"/>
              <a:cs typeface="Avenir"/>
              <a:sym typeface="Avenir"/>
            </a:endParaRPr>
          </a:p>
        </p:txBody>
      </p:sp>
      <p:sp>
        <p:nvSpPr>
          <p:cNvPr id="269" name="Google Shape;269;g2957577ec60_1_1"/>
          <p:cNvSpPr txBox="1"/>
          <p:nvPr/>
        </p:nvSpPr>
        <p:spPr>
          <a:xfrm>
            <a:off x="4103077" y="5256781"/>
            <a:ext cx="3985800" cy="26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25"/>
              <a:buFont typeface="Avenir"/>
              <a:buNone/>
            </a:pPr>
            <a:r>
              <a:rPr b="0" i="0" lang="en-US" sz="1125" u="none" cap="none" strike="noStrike">
                <a:solidFill>
                  <a:srgbClr val="000000"/>
                </a:solidFill>
                <a:latin typeface="Avenir"/>
                <a:ea typeface="Avenir"/>
                <a:cs typeface="Avenir"/>
                <a:sym typeface="Avenir"/>
              </a:rPr>
              <a:t>Jamboard Link Here</a:t>
            </a:r>
            <a:endParaRPr b="0" i="0" sz="1400" u="none" cap="none" strike="noStrike">
              <a:solidFill>
                <a:srgbClr val="000000"/>
              </a:solidFill>
              <a:latin typeface="Arial"/>
              <a:ea typeface="Arial"/>
              <a:cs typeface="Arial"/>
              <a:sym typeface="Arial"/>
            </a:endParaRPr>
          </a:p>
        </p:txBody>
      </p:sp>
      <p:sp>
        <p:nvSpPr>
          <p:cNvPr id="270" name="Google Shape;270;g2957577ec60_1_1"/>
          <p:cNvSpPr/>
          <p:nvPr/>
        </p:nvSpPr>
        <p:spPr>
          <a:xfrm>
            <a:off x="8516264" y="4290254"/>
            <a:ext cx="1055100" cy="899400"/>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
        <p:nvSpPr>
          <p:cNvPr id="271" name="Google Shape;271;g2957577ec60_1_1"/>
          <p:cNvSpPr/>
          <p:nvPr/>
        </p:nvSpPr>
        <p:spPr>
          <a:xfrm>
            <a:off x="2487670" y="4327235"/>
            <a:ext cx="1055100" cy="899400"/>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
        <p:nvSpPr>
          <p:cNvPr id="272" name="Google Shape;272;g2957577ec60_1_1"/>
          <p:cNvSpPr/>
          <p:nvPr/>
        </p:nvSpPr>
        <p:spPr>
          <a:xfrm>
            <a:off x="5735074" y="4314827"/>
            <a:ext cx="1055100" cy="899400"/>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
        <p:nvSpPr>
          <p:cNvPr id="273" name="Google Shape;273;g2957577ec60_1_1"/>
          <p:cNvSpPr txBox="1"/>
          <p:nvPr/>
        </p:nvSpPr>
        <p:spPr>
          <a:xfrm>
            <a:off x="1510036" y="2136703"/>
            <a:ext cx="9020700" cy="2432100"/>
          </a:xfrm>
          <a:prstGeom prst="rect">
            <a:avLst/>
          </a:prstGeom>
          <a:solidFill>
            <a:srgbClr val="FAEBB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Before Presenting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0000"/>
                </a:solidFill>
                <a:latin typeface="Arial Black"/>
                <a:ea typeface="Arial Black"/>
                <a:cs typeface="Arial Black"/>
                <a:sym typeface="Arial Black"/>
              </a:rPr>
              <a:t>your GO Team: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A92A91"/>
                </a:solidFill>
                <a:latin typeface="Arial Black"/>
                <a:ea typeface="Arial Black"/>
                <a:cs typeface="Arial Black"/>
                <a:sym typeface="Arial Black"/>
              </a:rPr>
              <a:t>Insert Your Needs Assessment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Black"/>
                <a:ea typeface="Arial Black"/>
                <a:cs typeface="Arial Black"/>
                <a:sym typeface="Arial Black"/>
              </a:rPr>
              <a:t>(</a:t>
            </a:r>
            <a:r>
              <a:rPr b="0" i="1" lang="en-US" sz="3200" u="none" cap="none" strike="noStrike">
                <a:solidFill>
                  <a:schemeClr val="dk1"/>
                </a:solidFill>
                <a:latin typeface="Arial Black"/>
                <a:ea typeface="Arial Black"/>
                <a:cs typeface="Arial Black"/>
                <a:sym typeface="Arial Black"/>
              </a:rPr>
              <a:t>use as many slides as necessary</a:t>
            </a:r>
            <a:r>
              <a:rPr b="0" i="0" lang="en-US" sz="3200" u="none" cap="none" strike="noStrike">
                <a:solidFill>
                  <a:schemeClr val="dk1"/>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pic>
        <p:nvPicPr>
          <p:cNvPr id="274" name="Google Shape;274;g2957577ec60_1_1"/>
          <p:cNvPicPr preferRelativeResize="0"/>
          <p:nvPr/>
        </p:nvPicPr>
        <p:blipFill>
          <a:blip r:embed="rId3">
            <a:alphaModFix/>
          </a:blip>
          <a:stretch>
            <a:fillRect/>
          </a:stretch>
        </p:blipFill>
        <p:spPr>
          <a:xfrm>
            <a:off x="1104478" y="0"/>
            <a:ext cx="9983044"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2022-09-07T14:53:24Z</dcterms:created>
  <dc:creator>Jacobi, Diane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